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75" r:id="rId12"/>
    <p:sldId id="276" r:id="rId13"/>
    <p:sldId id="266" r:id="rId14"/>
    <p:sldId id="267" r:id="rId15"/>
    <p:sldId id="268" r:id="rId16"/>
    <p:sldId id="270" r:id="rId17"/>
    <p:sldId id="271" r:id="rId18"/>
    <p:sldId id="272" r:id="rId19"/>
    <p:sldId id="273" r:id="rId20"/>
    <p:sldId id="274" r:id="rId21"/>
    <p:sldId id="269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352"/>
    <p:restoredTop sz="94613"/>
  </p:normalViewPr>
  <p:slideViewPr>
    <p:cSldViewPr snapToGrid="0">
      <p:cViewPr varScale="1">
        <p:scale>
          <a:sx n="119" d="100"/>
          <a:sy n="119" d="100"/>
        </p:scale>
        <p:origin x="21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1T10:07:18.10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949 1 24575,'-20'0'0,"-4"0"0,-8 0 0,-6 0 0,-5 0 0,-5 2 0,-2 10 0,-1 19 0,3 16 0,2 15 0,0 7 0,-3 3 0,-5 2 0,-5 2 0,-1 1 0,6 0 0,5-3 0,10-6 0,9-5 0,9-4 0,7 0 0,4-3 0,-1-3 0,1-3 0,1-2 0,-1 1 0,2 4 0,1 3 0,3 3 0,1-1 0,1 1 0,2-3 0,0-1 0,0 1 0,0-1 0,4 2 0,6-2 0,4-2 0,5 0 0,0-2 0,-1-7 0,0-3 0,0-7 0,-1-5 0,0 0 0,2-1 0,2 1 0,3 0 0,2-2 0,0-2 0,0-1 0,-2-3 0,-1-1 0,0 0 0,0 2 0,2 1 0,0-1 0,1 1 0,-1-2 0,1-1 0,0-1 0,2 0 0,0 3 0,-2 1 0,0 4 0,-3 0 0,-1 1 0,-1-2 0,-2-3 0,-3-4 0,-1-4 0,-2-3 0,-3-3 0,-2-1 0,-1-2 0,1 1 0,-1 0 0,-2 0 0,-3 0 0,-3-1 0,-5-2 0,-9-11 0,-7-10 0,-6-14 0,-1-8 0,1 2 0,3 4 0,3 8 0,6 6 0,3 5 0,4 5 0,5 3 0,26 24 0,5 4 0,23 18 0,-2-5 0,-6-4 0,-8-7 0,-8-4 0,-7-6 0,0 0 0,-3 1 0,-5-1 0,-5 0 0,-5 0 0,-1 1 0,-3 1 0,-13 1 0,-19-3 0,-19-4 0,-11-4 0,3-6 0,8 0 0,12 0 0,8 0 0,9 1 0,6 0 0,5 2 0,5 2 0,1 0 0,1-2 0,0-1 0,3-1 0,1-1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1T10:08:13.52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24575,'34'0'0,"13"0"0,16 0 0,10 0 0,5 0 0,1 0 0,2 0 0,-5 0 0,-8 4 0,-9 6 0,-8 4 0,-4 5 0,1-1 0,-1 2 0,0 2 0,-2 2 0,-2 3 0,-4 1 0,-4-3 0,-3 0 0,-2 1 0,1 1 0,0 4 0,3 4 0,0 3 0,2 4 0,4 5 0,1 1 0,-1 1 0,-1-1 0,-8-2 0,-5 1 0,-5-2 0,-7-1 0,-3-5 0,-5-4 0,-4-2 0,0-4 0,-2 3 0,0 2 0,0 5 0,0 2 0,0 1 0,0-1 0,0 0 0,0 1 0,0 0 0,0 1 0,0 4 0,0 6 0,0 4 0,0 3 0,0-1 0,0-6 0,0-3 0,-1-5 0,-3-4 0,-7-3 0,-5-5 0,-4-4 0,-1-3 0,0-3 0,0-2 0,-2-2 0,0 0 0,-1-2 0,-2-3 0,3 1 0,0-1 0,0-1 0,-1 1 0,-7 1 0,-8 2 0,-7 5 0,-9 4 0,1 4 0,0 3 0,6-2 0,6-3 0,5-4 0,4-2 0,2-3 0,-1-3 0,-1-3 0,2-1 0,-1 1 0,3-1 0,4-1 0,3 0 0,4-3 0,2 1 0,-3-2 0,1 1 0,-3-1 0,2-2 0,3 1 0,5-1 0,4 0 0,2-2 0,6-5 0,3-6 0,2-1 0,2 1 0,-4 3 0,-3 3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1T10:08:17.01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18 378 24575,'-4'-6'0,"2"-13"0,0-16 0,3-12 0,3-2 0,0 8 0,2 10 0,-1 8 0,-1 7 0,0 2 0,-1 0 0,1-1 0,0 0 0,3 3 0,1 5 0,0 4 0,-2 1 0,-1-1 0,-3-4 0,1 0 0,0 0 0,2 4 0,1 2 0,0 1 0,-2 3 0,-2 4 0,-1 4 0,-1 5 0,0 2 0,0-1 0,0-4 0,0 3 0,-4 8 0,-8 13 0,-6 10 0,-3 1 0,2-5 0,7-5 0,2-2 0,5-2 0,1-1 0,2-2 0,2-3 0,-2-2 0,0-5 0,0-8 0,0-9 0,6-10 0,3-10 0,8-8 0,6-4 0,3 2 0,5 5 0,-3 9 0,-1 4 0,-1 3 0,1 1 0,2-1 0,1 1 0,1 1 0,2 1 0,2 1 0,3 1 0,-1 0 0,-2 0 0,-1 2 0,-1 0 0,-3 2 0,-1 2 0,-4 1 0,-3 0 0,-2 1 0,-2-2 0,-1-2 0,-7-2 0,-7-2 0,-12 0 0,-14 0 0,-12 0 0,-8 0 0,-12 0 0,-7 4 0,-2 8 0,-2 8 0,12 6 0,12 0 0,9-6 0,10-6 0,5-7 0,2-4 0,3-2 0,2-1 0,3 0 0,1 1 0,1 1 0,0-1 0,3-3 0,2 0 0,3-1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1T10:41:16.46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1321 24575,'0'-6'0,"0"-1"0,3-8 0,6-6 0,11-12 0,12-9 0,13-5 0,14-10 0,17-4 0,-29 26 0,3 1 0,8-2 0,3 0 0,5 0 0,2-1 0,2 1 0,1-1 0,-1 2 0,-1 0 0,-3 0 0,-2 1 0,-4 2 0,-1 0 0,-1 1 0,-1 1 0,-2 2 0,0 2 0,3 0 0,1 2 0,4 3 0,1 1 0,5 1 0,0 0 0,4 1 0,1-1 0,1 1 0,1 0 0,1 0 0,0-1 0,2 2 0,1 0 0,2 0 0,2 1 0,3 0 0,3 2 0,-25 3 0,2 1 0,0 1-144,3-1 0,2 1 1,-1 1 143,1 1 0,1 1 0,0 0 0,3 2 0,0 0 0,0 2 0,-1 0 0,-1 1 0,0 0 0,-1 1 0,0 0 0,0 0 0,-1 0 0,0 0 0,-2 0 0,26 4 0,-3 3 0,-6 3 0,-3 4 0,-6 4 0,-3 3 0,-8 4 0,-2 3 0,-3 0 0,-3 2 0,-2 1 0,-3 1 0,-1 3 0,-2 1 0,-2 2 0,-3 1 0,-3 0 0,-2 1 215,-3 0 1,-1 1-216,-2-2 0,-2-1 0,27 39 0,-8-3 0,-7-3 0,-7-1 0,-5-7 0,-1 0 0,-3 1 0,-2 3 0,1 8 0,-1 7 0,3 7 0,2 6 0,-17-47 0,0 0 0,0 0 0,-1 0 0,12 48 0,-2-6 0,-4-5 0,-3-10 0,-6-8 0,-3-4 0,-1-3 0,1 2 0,2-1 0,-1-3 0,0-3 0,1-3 0,0-2 0,1 0 0,-1 0 0,1-3 0,-3-2 0,0 1 0,0-2 0,2 2 0,2 2 0,0-2 0,-1 3 0,-1-2 0,-3 0 0,0-2 0,-2-6 0,-3-7 0,0-9 0,-2-3 0,0-5 0,-1-5 0,-2-5 0,-14-3 0,-17-3 0,-17-10 0,-14-16 0,0-12 0,4-5 0,4 3 0,1 7 0,-1 4 0,-4-1 0,1 0 0,3 2 0,6-2 0,6 4 0,8 4 0,7 3 0,6 6 0,8 3 0,7 5 0,6 1 0,9 5 0,5 3 0,6 5 0,15 8 0,8 4 0,4 0 0,0-2 0,-4-4 0,1 2 0,2 2 0,-4 0 0,-6-2 0,-5-1 0,-5-5 0,-4-1 0,-1-3 0,-1-2 0,-2 1 0,-1 0 0,0-1 0,1 2 0,4 1 0,4 2 0,1 2 0,2 3 0,0 3 0,3 1 0,1 1 0,-1 1 0,-3-2 0,-5-1 0,-1-2 0,-2-3 0,0-2 0,-2-3 0,-3-3 0,-1-2 0,-3-1 0,0-1 0,-1 0 0,0 0 0,3 0 0,-1 0 0,0 0 0,0 0 0,-4-2 0,-1-9 0,-3-14 0,1-16 0,-1-16 0,1-11 0,-2-8 0,-1-5 0,5 3 0,4 7 0,7 7 0,4 9 0,1 11 0,-3 12 0,-8 10 0,-13 4 0,1 11 0,-8-3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1T10:41:19.81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1 468 24575,'0'6'0,"2"1"0,1 1 0,2 0 0,3 1 0,1 3 0,2 2 0,1 1 0,-2-1 0,-2-2 0,-1 1 0,2 0 0,1 1 0,0-1 0,1-2 0,-3-1 0,2-2 0,-2-1 0,1-1 0,1-2 0,0 2 0,4 0 0,-1 1 0,-1 2 0,-1 0 0,-2 1 0,0-1 0,1-1 0,-1-1 0,0-1 0,-2 0 0,-1 0 0,1 0 0,0-1 0,2-3 0,-1-1 0,-1-1 0,1 0 0,-1-1 0,0-3 0,-1-7 0,1-10 0,1-7 0,2-7 0,-2-2 0,-1-1 0,0-3 0,0 1 0,2-1 0,3 1 0,-1 0 0,1-1 0,0 1 0,-2 0 0,2 1 0,1 2 0,-1 3 0,-1 4 0,-2 5 0,0 4 0,-2 3 0,-1 0 0,-1 0 0,-1 4 0,2 1 0,-4 7 0,0 2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1T10:41:26.99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140 885 24575,'4'-7'0,"-1"-4"0,2-11 0,11-13 0,15-16 0,0 11 0,7-2 0,6-5 0,3 0 0,3-1 0,2 1 0,-1 2 0,0 5 0,-8 9 0,1 3 0,41-20 0,4 6 0,2 4 0,-2 5 0,-1 7 0,-5 6 0,-1 5 0,2 1 0,0-2 0,-1-1 0,-4-1 0,-4 6 0,-1 1 0,-4 5 0,4 1 0,2-3 0,3 1 0,4 2 0,3 3 0,6 2 0,8 2 0,-48 1 0,1 2 0,1 1 0,0 2 0,-3 2 0,0 1 0,-2 1 0,0 0 0,44 15 0,-3 6 0,-43-16 0,0 2 0,0 1 0,-1 0 0,1-1 0,0 1 0,40 18 0,-8-1 0,-8-3 0,-6 0 0,-8-3 0,-7-2 0,-9 1 0,-7 3 0,-4 1 0,-3 1 0,-1-3 0,0-5 0,-2-4 0,-3-3 0,-1 2 0,-1 7 0,0 6 0,1 5 0,0 1 0,1 2 0,-1 1 0,-1 4 0,-3 3 0,-2 1 0,-5 1 0,-3-1 0,-3-2 0,-2-2 0,-1-2 0,-1-3 0,-3-4 0,-6-4 0,-6-4 0,-6-5 0,-4-2 0,-2-4 0,-3 0 0,-1-1 0,-1-2 0,-5-2 0,-2-4 0,-4-4 0,-6 1 0,-8-2 0,-18 0 0,-22-1 0,34-1 0,-3 0 0,-11 3 0,-4 2 0,-13 2 0,-6 1-327,23-2 1,-4 1-1,0 1 327,-6 1 0,-1 1 0,-1-1 0,-2 2 0,-1 0 0,0 0 0,4 0 0,1 0 0,2-1 0,11-1 0,2 0 0,2-1 0,-22 5 0,5-2 0,15-1 0,5-2 0,12-2 0,3-1 0,-43 2 0,7-6 0,0-5 980,-1-2-980,3-5 0,4-7 0,9-7 0,2-7 0,1-4 0,-3-5 0,-1-7 0,2-7 0,2-8 0,7-9 0,10-3 0,10 2 0,11 5 0,5 7 0,6 5 0,6 0 0,5-1 0,6-1 0,2 2 0,3 5 0,0 4 0,0 0 0,0 1 0,0 3 0,0 8 0,4 10 0,5 4 0,5 3 0,4 0 0,-3 5 0,-1 3 0,-1 4 0,-5 3 0,-1 3 0,-5-2 0,-2 1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1T10:00:36.06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1261 24575,'7'-12'0,"8"-3"0,17-18 0,14-10 0,19-16 0,-26 24 0,1-2 0,4-2 0,2-2 0,3-4 0,1 0 0,2-3 0,1 0 0,-3 2 0,0 2 0,-3 2 0,-1 1 0,-5 5 0,0 1 0,29-27 0,-5 4 0,-6 5 0,-4 5 0,-9 4 0,-11 12 0,-8 3 0,-6 5 0,-2 3 0,-2 3 0,-4 1 0,-4 4 0,-2 1 0,1-2 0,3-1 0,3-3 0,-1 1 0,-4 5 0,-12 4 0,-17 6 0,-15 2 0,-14 2 0,-5 2 0,0 1 0,4 0 0,11-3 0,8-1 0,14-1 0,12 0 0,15 1 0,10 4 0,8 4 0,4 4 0,2 0 0,1 0 0,1 2 0,-1 1 0,-2 5 0,-2 2 0,-6 4 0,-2 3 0,-1 0 0,-2-1 0,-1-4 0,-4-2 0,-3-2 0,-3-3 0,-4-1 0,-1-4 0,-2-4 0,0-4 0,0-2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1T10:00:59.28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579 82 24575,'-2'-4'0,"-1"2"0,-6 0 0,-9 2 0,-5 0 0,-4 0 0,-1 0 0,2 0 0,-1 0 0,4 0 0,2 0 0,5 0 0,5 1 0,3 3 0,3 2 0,-1 5 0,-3 4 0,-1 1 0,-3 1 0,-2-4 0,-1-3 0,1-5 0,5-3 0,8-4 0,10 0 0,8-2 0,7 0 0,6 2 0,7-2 0,5-2 0,3-3 0,2-4 0,-2 1 0,-3 3 0,-2 0 0,-4 4 0,-5 1 0,-4 2 0,-6 2 0,-3 0 0,-5 1 0,-5 2 0,-4 2 0,-3 7 0,0 5 0,0 9 0,0 11 0,0 10 0,0 10 0,0 5 0,0-2 0,0-7 0,0-8 0,0-8 0,0-8 0,1-4 0,1-4 0,1-2 0,-2-2 0,-1-4 0,0-5 0,0-9 0,-1-11 0,-6-16 0,-4-11 0,-6-10 0,1 4 0,1 0 0,0-2 0,3 1 0,2 1 0,6 11 0,3 11 0,1 8 0,0 2 0,0 4 0,-2 1 0,-1 1 0,-1 0 0,-4-2 0,1 3 0,1 0 0,-1 2 0,3-2 0,0-1 0,-2-1 0,1 2 0,1 2 0,4 2 0,7 2 0,18 0 0,7 0 0,6 3 0,-3 3 0,-13 3 0,-5 4 0,-8-3 0,-6-2 0,-14-4 0,-10-3 0,-11-1 0,-10 0 0,-4 2 0,-2 6 0,1 5 0,-2 3 0,-1-3 0,-4-5 0,-2-5 0,3-4 0,6-1 0,7-3 0,10-2 0,4 0 0,8 2 0,3 2 0,4 0 0,2 2 0,1 0 0,0 1 0,-1 0 0,0 0 0,-3 0 0,1 0 0,1-2 0,4 0 0,6 0 0,7 0 0,8 0 0,8-6 0,7-5 0,4-5 0,2-2 0,-1 5 0,2 4 0,1 4 0,0 2 0,-1 1 0,-4-3 0,-6 2 0,-5 1 0,-6 3 0,-2-1 0,-3-1 0,1-2 0,0 0 0,0-1 0,0 2 0,-1-3 0,1 0 0,0-1 0,2-3 0,4 2 0,0 0 0,1 3 0,1 4 0,-1 0 0,2 2 0,-1 0 0,-1 0 0,-1 0 0,-3 0 0,-6 0 0,-8 0 0,-15 6 0,-13 10 0,-14 13 0,-10 12 0,-11 4 0,-12-2 0,-7-8 0,2-11 0,10-10 0,16-8 0,18-4 0,13-2 0,11 0 0,6-2 0,9-6 0,9-4 0,11-6 0,11-2 0,11-1 0,7-1 0,-1 1 0,-3 4 0,-7 5 0,-4 2 0,-5 2 0,-2-1 0,-3 0 0,-2 2 0,-2 3 0,-3 2 0,-5 0 0,-4-1 0,-2-3 0,-2-2 0,-1-1 0,-1 0 0,0 2 0,0 1 0,1 0 0,3 1 0,2-1 0,3 2 0,-1 0 0,-3 3 0,0 1 0,-1 0 0,-1 1 0,-3 3 0,-7 5 0,-10 9 0,-11 11 0,-7 11 0,-4 6 0,2 3 0,4 3 0,2 4 0,6 4 0,6-4 0,6-9 0,5-11 0,2-8 0,0-6 0,0-4 0,0 0 0,0-4 0,0-2 0,2-4 0,1-2 0,2-1 0,3 0 0,-1-2 0,0-1 0,-1-4 0,-2-16 0,-3-24 0,0-29 0,-1-26 0,0 43 0,0 1 0,2-43 0,3 24 0,2 30 0,2 23 0,-1 14 0,-3 9 0,-2 7 0,-2 10 0,-1 12 0,0 9 0,0 5 0,0 4 0,0-1 0,0 2 0,0 5 0,0 5 0,0-1 0,0-10 0,0-13 0,0-14 0,0-10 0,0-9 0,0-26 0,0-8 0,0-28 0,0-2 0,0-5 0,0 4 0,0 10 0,0 12 0,-2 14 0,2 13 0,-2 8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1T09:54:29.86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400 1203 24575,'-9'-7'0,"5"-6"0,0-9 0,4-8 0,0-10 0,0-5 0,5-6 0,7-4 0,7-2 0,6-1 0,0 0 0,-1 3 0,-2 1 0,-1 3 0,-2 5 0,0 1 0,-1 2 0,4 1 0,3 3 0,5 5 0,7 4 0,5-1 0,11-2 0,10-5 0,11-1 0,10-4 0,-38 22 0,0 1 0,2 1 0,0 1 0,1 3 0,1 2 0,0 2 0,0 3 0,0 1 0,1 3 0,-1 1 0,0 1 0,46-1 0,-4 5 0,-7 5 0,-9 8 0,-8 8 0,-13 6 0,-11 2 0,-7-2 0,-3 1 0,-3 0 0,5 3 0,1 4 0,1 5 0,-1 4 0,-5 2 0,-5 3 0,-4 2 0,-3 3 0,-3 0 0,-4-1 0,-4-4 0,-5-7 0,-1-5 0,-1-7 0,-2 2 0,0 4 0,0 4 0,0 4 0,0 3 0,-2 1 0,-5 0 0,-5 3 0,-6-1 0,-4-1 0,-4-1 0,-3-2 0,-4-1 0,-8-3 0,-6-2 0,-10-2 0,-7 2 0,-11 4 0,33-20 0,-3 0 0,-4 1 0,-3 1 0,-3 1 0,-2-1 0,-4 1 0,-2 0 0,-3 0 0,0-1 0,-1-2 0,0-1 0,0-2 0,0-2 0,4-4 0,1-1 0,4-5 0,1-1 0,5-3 0,1-3 0,-40 0 0,6-4 0,9-2 0,3-5 0,3-6 0,0-10 0,-4-13 0,-2-18 0,37 19 0,1-3 0,0-5 0,2-1 0,3-1 0,3 1 0,-14-29 0,16 10 0,14 3 0,7-2 0,4-10 0,3 7 0,0 12 0,1 12 0,4 13 0,1 6 0,2 4 0,-1 4 0,-1 3 0,0 7 0,-3 3 0,-2 3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1T09:54:35.98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47 1429 24575,'0'-13'0,"6"-14"0,12-12 0,11-12 0,14-10 0,9 1 0,2-4 0,4 2 0,-1 3 0,0 0 0,0-4 0,1-3 0,0 0 0,-3 4 0,-1 7 0,-5 5 0,2 2 0,2-3 0,1-1 0,-1 1 0,-4 7 0,-4 6 0,-6 5 0,-3 4 0,-3 1 0,-4 5 0,2 1 0,0 2 0,2 1 0,5 0 0,5-2 0,6 0 0,7 2 0,4 3 0,5 6 0,1 5 0,-1 3 0,-6 2 0,-7 1 0,-7 7 0,-6 9 0,-6 10 0,-5 11 0,-6 3 0,-8 1 0,-5 0 0,-5-6 0,1-5 0,-1-3 0,1 1 0,4 2 0,2 5 0,4 5 0,1 3 0,0 0 0,-1-3 0,-1-3 0,-5-3 0,-4-2 0,-3 0 0,-2 0 0,0 1 0,-1 2 0,-6 2 0,-7 2 0,-7 2 0,-8-1 0,-2-5 0,-3-4 0,-4-1 0,-4 1 0,-2 3 0,0 2 0,2 0 0,2 0 0,-1 4 0,-6 3 0,-6 6 0,-5 2 0,-3-3 0,0-3 0,2-4 0,4-3 0,2-1 0,4 0 0,1-1 0,-2 1 0,-4 0 0,-6-1 0,-5 0 0,-6 1 0,-6-1 0,-1-3 0,0-8 0,3-8 0,10-8 0,6-5 0,7-4 0,8-1 0,4 0 0,4-3 0,7-3 0,3-2 0,2-4 0,0 1 0,-4-4 0,-1-4 0,0-6 0,1-6 0,5-3 0,5 0 0,5 3 0,6 2 0,3 1 0,2-5 0,1-6 0,1-7 0,0-1 0,0 4 0,0 9 0,0 9 0,1 3 0,1 1 0,1-2 0,2 0 0,2 6 0,1 5 0,2 5 0,1 2 0,-2 0 0,-1 0 0,-3-3 0,0-3 0,2-5 0,0-4 0,1 1 0,0 3 0,1 8 0,-1 6 0,-2 5 0,-4-1 0,-2 1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1T10:04:51.35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2805 683 24575,'-15'-8'0,"-13"-14"0,-20-18 0,-20-19 0,29 26 0,-2-1 0,1 1 0,-1 0 0,-38-24 0,3 10 0,4 12 0,-4 7 0,1 4 0,-1 1 0,1 2 0,4 1 0,3 3 0,7 5 0,4 3 0,4 5 0,-3 3 0,-3 1 0,-5 0 0,-4 0 0,2 0 0,1 0 0,3 5 0,3 8 0,2 10 0,1 7 0,4 3 0,2 3 0,-2 3 0,-5 5 0,-8 2 0,-6 3 0,1 0 0,5 1 0,6 4 0,6 2 0,6 1 0,6-2 0,9-4 0,9-4 0,8 1 0,5 4 0,4 2 0,3 1 0,2 3 0,1 5 0,0 9 0,0 3 0,0-2 0,0-5 0,3-6 0,3-3 0,3-2 0,4 1 0,3 3 0,2 7 0,5 7 0,1 0 0,1-4 0,1-10 0,2-7 0,3-2 0,4 2 0,2-1 0,3 1 0,8-5 0,22 6 0,-26-25 0,2-1 0,7 2 0,1 0 0,6 2 0,1-2 0,-1-2 0,1-2 0,1-3 0,0-2 0,0-4 0,-1-2 0,-3-4 0,0-2 0,-3-3 0,-1-1 0,-3-2 0,0-1 0,40 0 0,-9-2 0,-1-6 0,12-20 0,-37 1 0,2-5 0,7-10 0,0-4 0,1-4 0,-1-2 0,-1-3 0,2-2 0,6-5 0,2-1-154,-22 18 1,1 0-1,0-1 154,2-2 0,2 1 0,-2-1 0,23-16 0,-4 1 0,-15 9 0,-5 2 0,-12 7 0,-6 0 0,13-33 0,-25-4 0,-13-11 0,-8 37 0,-1-2 230,-2-3 1,-2-1-231,-3 1 0,-5 1 0,-4 2 0,-5 3 0,-5 4 0,-4 2 0,-5 4 0,-2 3 0,0 0 0,-1 2 0,-2 0 0,0 1 0,-1 2 0,0 1 0,-1 1 0,-1 0 0,-1 1 0,-2 0 0,1 0 0,-2 0 0,-1-1 0,-1 0 0,0 1 0,1 1 0,2 3 0,-1 1 0,-40-17 0,0 8 0,-4 5 0,-4 2 0,-2 5 0,46 11 0,-1 2 0,-1 1 0,-2 0 0,-2 1 0,-2-1 0,-2 0 0,0 1 0,1 2 0,0 0 0,4 2 0,0 0 0,-42 2 0,13 4 0,5 12 0,-4 14 0,-6 14 0,41-17 0,0 2 0,-3 1 0,1 1 0,0 2 0,0 1 0,0 3 0,0 1 0,0 3 0,0 0 0,2 1 0,2 1 0,2-2 0,2 0 0,5-3 0,3 1 0,-24 30 0,11 0 0,6 3 0,4 1 0,4 0 0,5 0 0,6-2 0,5 7 0,6 13 0,4 10 0,5-49 0,0 0 0,1 45 0,0-13 0,3-6 0,10-3 0,9-2 0,12-1 0,7-2 0,2-1 0,3 0 0,1 3 0,0 1 0,2 5 0,1-2 0,-3-7 0,-2-7 0,-2-13 0,5-7 0,7-6 0,7-4 0,7 0 0,6 3 0,4 0 0,6 1 0,9 0 0,-43-17 0,2 0 0,3-1 0,1-1 0,0 0 0,1-2 0,-1 1 0,1-2 0,-5-3 0,0 0 0,44 3 0,-5-7 0,-3-5 0,9-6 0,-44-2 0,1-2 0,7-5 0,0-2 0,4-5 0,0-3 0,1-3 0,0-3 0,-1-1 0,-1-3 0,-2-2 0,-1-2 0,-1 0 0,-1-2 0,1-3 0,-1-2 0,0-2 0,-1-1 0,3-7 0,-1-2 0,-2-3 0,-1-4 0,-4-3 0,-1-3 0,1-7 0,-4-5 0,-18 24 0,-3-2 0,-2-2-191,1-5 0,-3-3 1,-1-1 190,-2-1 0,-2-1 0,-2 0 0,-4 1 0,-3 0 0,-1 1 0,1-29 0,-2 3 0,-4 14 0,-3 4 0,-3 11 0,-5 4 0,-5 10 0,-4 4 0,-6 4 0,-6 4 0,-5 2 0,-5 4 0,-2 1 0,-3 2 286,-2 5 0,-1 2-286,-2 2 0,0 2 0,-2 1 0,-1 0 0,-1 2 0,0 1 0,-2 0 0,0 1 0,-1 0 0,-1 1 0,-2 2 0,-1 0 0,-2 2 0,-2 2 0,-4 0 0,0 1 0,-3 2 0,-2 1 0,-1 2 0,0 1 0,-1 1 0,1 0 0,1 1 0,1 2 0,2-1 0,0 2 0,0-2 0,0 2 0,-2 0 0,1 2 0,-2 2 0,1 2 0,2 3 0,0 2 0,3 4 0,2 1 0,4 2 0,1 2 0,2 0 0,0 1 0,0 2 0,0 0 0,-1 2 0,-1 1 0,-1 0 0,2 1 0,0 2 0,3 0 0,3-1 0,2 0 0,-31 28 0,14 1 0,16 1 0,13 10 0,9 12 0,11 15 0,10-40 0,2 2 0,0 6 0,0 2 0,0 6 0,1 1 0,-2 3 0,2 1 0,0-3 0,2 0 0,0-2 0,1-2 0,1-3 0,1-2 0,3-1 0,2-1 0,3-2 0,2-2 0,3-5 0,2-2 0,21 38 0,1-14 0,2-12 0,8-3 0,6-2 0,7-4 0,6 1 0,6 3 0,-32-26 0,0 1 0,1 1 0,-1 1 0,-1-2 0,-2-1 0,31 21 0,-8-16 0,-2-18 0,0-10 0,6-7 0,20 0 0,-29 2 0,5 2 0,28 4 0,-2 2 0,11 2 0,-44-7 0,-1 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1T10:07:21.87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421 409 24575,'0'-11'0,"0"-9"0,0-14 0,0-10 0,0-8 0,0 1 0,0 4 0,0 5 0,0 9 0,0 6 0,0 9 0,0 3 0,0 6 0,0 3 0,0 8 0,2 9 0,0 11 0,0 11 0,0 10 0,-2 12 0,0 6 0,0 0 0,0-5 0,0-6 0,0-6 0,0-2 0,0-5 0,0-6 0,0-6 0,0-7 0,0-5 0,0-2 0,0-2 0,0-1 0,-2 0 0,-8-3 0,-10-5 0,-7-7 0,-10-7 0,-2-6 0,-2 1 0,-1 1 0,5 6 0,4 5 0,3 2 0,3 4 0,2-2 0,5 1 0,5 1 0,3 1 0,5-1 0,2-5 0,6-5 0,8-4 0,9-2 0,10-1 0,6 2 0,4 2 0,5 0 0,4 0 0,5-3 0,0-2 0,-2 2 0,-5 3 0,-7 3 0,-6 4 0,-6 2 0,-4 2 0,-7-1 0,-6 0 0,-5-2 0,-3-1 0,-1-4 0,-2-9 0,-6-5 0,-8-4 0,-6 3 0,-4 3 0,-3 1 0,-3 0 0,-1 1 0,4 1 0,6 3 0,10 4 0,7 6 0,3 7 0,3 7 0,0 9 0,1 11 0,3 13 0,1 14 0,0 5 0,-2-3 0,-2-6 0,-1-10 0,0-5 0,0-4 0,0-2 0,0 0 0,0-1 0,0-3 0,0-3 0,0-6 0,0-4 0,-2-3 0,0-5 0,-5-3 0,-3-1 0,-4 0 0,-6 0 0,-3-1 0,-3-1 0,0-2 0,3 0 0,2-1 0,3-2 0,1-4 0,3-1 0,0 0 0,3 4 0,4 1 0,0 0 0,4 1 0,0-2 0,1 4 0,2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1T10:05:03.03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180 498 24575,'-13'-10'0,"-3"-4"0,-3-4 0,-1-3 0,1-1 0,2-1 0,0-2 0,2-1 0,1 0 0,3 2 0,2 3 0,4 3 0,3 2 0,0 1 0,2 2 0,0-3 0,0-1 0,0-2 0,0-1 0,0 2 0,0 1 0,2 3 0,4 4 0,5 0 0,3 2 0,2-1 0,0 1 0,1-1 0,-1 2 0,2 1 0,0 1 0,1 1 0,-1 0 0,-2 1 0,0 2 0,0 1 0,2 0 0,2 0 0,1 0 0,2 0 0,0 3 0,3 3 0,1 3 0,4-1 0,1 1 0,0-1 0,0 2 0,-2 0 0,-3 1 0,-2 1 0,-4-2 0,-3 2 0,-3-1 0,-3 1 0,0 2 0,-4 2 0,0 3 0,-2 2 0,-3 0 0,1-2 0,-2 1 0,0-1 0,-2 1 0,0-1 0,0 2 0,0-1 0,0 0 0,0-2 0,0-2 0,-1 0 0,-1 0 0,-3 0 0,-2 0 0,-2 0 0,1 0 0,-1 0 0,1 0 0,0-2 0,-1 0 0,1 0 0,-1-1 0,-1 0 0,1-1 0,-1-2 0,0 1 0,1-1 0,0 1 0,0 1 0,1 0 0,-1 0 0,1 1 0,-1 0 0,2 1 0,-1-2 0,1-1 0,0 0 0,1-1 0,0 0 0,3 0 0,0 1 0,0 1 0,0 2 0,1 1 0,0-1 0,0 0 0,0 0 0,0 0 0,0 2 0,2 0 0,0 0 0,0 0 0,0 0 0,0 0 0,0-1 0,0-1 0,0 0 0,0-2 0,0 0 0,2-4 0,0-1 0,-1-1 0,1-3 0,-2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1T10:05:06.25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44 0 24575,'13'0'0,"0"0"0,0 0 0,-1 0 0,-2 0 0,0 0 0,-3 1 0,-1 3 0,-3 3 0,-3 3 0,1 1 0,-1 0 0,0 1 0,0 0 0,0 2 0,0-1 0,0 0 0,-1 0 0,-2-2 0,-3 0 0,-3 0 0,0-3 0,0-3 0,0-2 0,0-1 0,-1-2 0,-2-3 0,0-4 0,1-6 0,0-3 0,3-2 0,1-1 0,3 0 0,2 3 0,2 2 0,0 3 0,2 2 0,1 2 0,3 4 0,4 3 0,2 6 0,-3 2 0,0 3 0,-6-1 0,-1 1 0,0 0 0,-2 0 0,2-2 0,0-1 0,0-2 0,0-1 0,-2 2 0,0-1 0,0 1 0,2 0 0,3-3 0,2-1 0,1-3 0,0 0 0,-2-2 0,0-3 0,-2-4 0,0-2 0,0 0 0,-2 2 0,0 0 0,-2 5 0,0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1T10:06:09.64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5 1 24575,'-2'0'0,"0"0"0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1T10:07:30.02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1168 1 24575,'-13'0'0,"-12"0"0,-14 1 0,-16 6 0,-4 8 0,3 7 0,5 6 0,10 2 0,7 0 0,7-1 0,2 1 0,1-1 0,-3 3 0,-3 4 0,-2 1 0,-2 3 0,0 0 0,-5 1 0,-1 3 0,0 2 0,-3 4 0,2-2 0,-2-1 0,0-2 0,5-6 0,2-1 0,7-2 0,4-1 0,0 3 0,2 1 0,2-1 0,0 3 0,5-2 0,2 2 0,3 3 0,4 0 0,3 1 0,2-2 0,2 1 0,0 1 0,0 2 0,0 5 0,0 0 0,0-4 0,0-1 0,2-5 0,3-3 0,3-2 0,4-5 0,1-2 0,2-3 0,1-2 0,0-2 0,1-2 0,-1-3 0,0-2 0,0 0 0,0 0 0,0 0 0,0-2 0,0-2 0,2 0 0,0 1 0,3 2 0,2 2 0,1-1 0,1 1 0,1 0 0,-3 0 0,2 1 0,-1 1 0,0 1 0,2-2 0,0-1 0,0 0 0,-1 0 0,-2 0 0,-2-1 0,0 0 0,2 1 0,1 0 0,0-2 0,-4-3 0,-2-2 0,-2-3 0,0 0 0,0-2 0,0 0 0,-1 2 0,-2 0 0,0 1 0,-4 1 0,-2-2 0,-2 1 0,0-2 0,1-3 0,0 1 0,0 2 0,-1-1 0,2 1 0,-1-1 0,-2 0 0,-6-1 0,-14 0 0,-16-2 0,-31-2 0,-13-3 0,-1-4 0,5-2 0,21-3 0,8 3 0,7 0 0,12 2 0,9 3 0,12 3 0,13 0 0,11 1 0,6 0 0,6 0 0,3 0 0,0 0 0,0 0 0,-6 0 0,-3 0 0,-1 1 0,-4 1 0,-2 2 0,-5 0 0,-4-2 0,-3-3 0,-4-8 0,-1-9 0,-3-12 0,1-7 0,-1-1 0,0 0 0,0 4 0,0 5 0,0 5 0,0 7 0,-2 5 0,0 0 0,-2 2 0,0 0 0,1 2 0,-3 2 0,1 3 0,-3 2 0,3 2 0,0 3 0,2 4 0,0 8 0,1 8 0,1 6 0,1 5 0,0 0 0,0-1 0,0-4 0,0-2 0,0-4 0,2-4 0,2-2 0,1-4 0,2-1 0,-1-2 0,-1-1 0,1-2 0,-1-1 0,0-2 0,0-2 0,-1 0 0,0 0 0,-3 1 0,-1 3 0,1 1 0,-5 1 0,-15-2 0,-23-3 0,-19-3 0,-8-3 0,7-7 0,16-5 0,13-2 0,13 0 0,12 8 0,9 3 0,5 2 0,3 2 0,3 1 0,3 0 0,3 0 0,4 0 0,2 0 0,3 0 0,2-2 0,4-2 0,3-1 0,4 0 0,2 4 0,-3 1 0,-1 0 0,-7 0 0,-4 0 0,-4 0 0,-5 0 0,0 0 0,-4 0 0,-2 0 0,-2-2 0,-1 0 0,-3-3 0,-1-1 0,-2-2 0,-1-1 0,0 0 0,-1 1 0,-1-1 0,0-2 0,0-4 0,-2-5 0,-2-1 0,-4 0 0,-2 3 0,0 2 0,0 0 0,5 1 0,-1 3 0,1 4 0,0 1 0,-3 0 0,2 0 0,-1-1 0,0 1 0,1 2 0,-3 1 0,1-1 0,0 0 0,2 2 0,2 9 0,1 12 0,2 13 0,1 7 0,0 2 0,2-1 0,2-5 0,2-3 0,3-3 0,-3-1 0,0-1 0,-2-3 0,-2-4 0,0-6 0,-2-6 0,0-9 0,0-11 0,0-11 0,0-8 0,0-9 0,0 1 0,0 0 0,0 2 0,0 7 0,0 5 0,0 7 0,-3 3 0,-2-2 0,-3 1 0,-2 3 0,3 1 0,0 4 0,1 2 0,1 2 0,0 3 0,2 5 0,1 5 0,2 8 0,0 12 0,0 7 0,1 4 0,4-2 0,1-8 0,1-3 0,-2-5 0,1-3 0,-1-3 0,1-4 0,-1-3 0,0-3 0,0 1 0,1-2 0,0 0 0,-1 0 0,-1 0 0,0 2 0,-1-1 0,-1 1 0,1 0 0,-1 0 0,1 1 0,-1 2 0,-1-1 0,-1-1 0,0 0 0,0 0 0,0 2 0,-3 2 0,-10-1 0,-13-2 0,-13-4 0,-8-2 0,3-6 0,5-5 0,8-2 0,8-1 0,7 3 0,4 1 0,7-1 0,3 4 0,3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1T10:07:36.75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900 0 24575,'-12'0'0,"-4"0"0,-11 0 0,-9 0 0,-3 2 0,-5 3 0,3 6 0,3 6 0,2 3 0,5 0 0,2 0 0,1-1 0,0 0 0,-4 3 0,-1 0 0,-3 2 0,2 2 0,2 1 0,2 5 0,3 4 0,0 3 0,1 0 0,2-2 0,0-1 0,1-1 0,0 0 0,2-2 0,3 0 0,3-2 0,3-1 0,2 0 0,1-1 0,2-1 0,1 1 0,1-3 0,2 0 0,-1 1 0,2 2 0,0 1 0,-1-1 0,0-2 0,1-1 0,0 1 0,2 2 0,0 2 0,0-1 0,0-1 0,0-1 0,0-2 0,0-1 0,1-1 0,3 0 0,1 2 0,4 4 0,1 3 0,-1 3 0,0-1 0,0-2 0,1-2 0,0-2 0,1-2 0,1 1 0,-1 1 0,2-1 0,2 0 0,2 1 0,0 0 0,0 0 0,0-1 0,1 0 0,1 0 0,0 0 0,0-1 0,0-1 0,-2-1 0,1 2 0,2 1 0,-1-1 0,2 1 0,-1-2 0,-1 0 0,0-1 0,-2-1 0,1-1 0,1-2 0,1 0 0,0-1 0,-1-1 0,2 0 0,2-3 0,-2 1 0,2 2 0,-2 0 0,-2 0 0,-1-3 0,-2-4 0,0-2 0,0-2 0,0 1 0,0-1 0,0-1 0,0-1 0,-2-1 0,-3-2 0,-2 1 0,-3-1 0,-4 1 0,-7-2 0,-10 0 0,-21-6 0,-12-8 0,-7-6 0,-2-5 0,11 0 0,5 4 0,7 5 0,8 4 0,4 4 0,2 2 0,1 0 0,3 2 0,3-2 0,2 2 0,5-1 0,8 2 0,13 4 0,15 5 0,5 5 0,3 2 0,0-2 0,-4-2 0,2-1 0,-3-1 0,0 1 0,3 1 0,0 3 0,-1 2 0,1 1 0,-3 1 0,-2-1 0,-5-2 0,-5-3 0,-6-3 0,-5-3 0,-3-4 0,-3-9 0,-4-14 0,-8-15 0,-11-13 0,-8-7 0,-3 0 0,4 4 0,6 5 0,3 8 0,4 7 0,1 3 0,3 3 0,0 0 0,0 2 0,0 4 0,0 7 0,1 8 0,3 9 0,1 9 0,8 12 0,4 9 0,6 9 0,4 1 0,0-3 0,1-3 0,-4-8 0,-2-5 0,-3-5 0,-2-1 0,-2-3 0,1-2 0,-2-1 0,0-3 0,-1-1 0,-2-1 0,1-2 0,-1 1 0,0-1 0,0 1 0,-3-1 0,-5-2 0,-11-2 0,-26-14 0,-17-10 0,-6-7 0,2-3 0,14 10 0,4 5 0,2 4 0,7 3 0,7 2 0,8 4 0,7 2 0,2 1 0,5 1 0,0 0 0,0 0 0,-3 0 0,-2 0 0,-1 0 0,0 0 0,1 0 0,1 0 0,1 0 0,0 0 0,2 0 0,1 2 0,2 0 0,5 4 0,9 3 0,12 2 0,10 1 0,7-1 0,2-2 0,0-4 0,0 0 0,0 2 0,1 2 0,-1 5 0,3 2 0,1 1 0,-1 0 0,-1-3 0,-6-2 0,-5-1 0,-4-4 0,-4-2 0,-1-1 0,2 0 0,-2 2 0,0 0 0,-3 2 0,-2-1 0,0 1 0,-2-1 0,-2-1 0,-2-3 0,-3-2 0,-3-13 0,-9-19 0,-16-18 0,-11-11 0,-6 1 0,5 13 0,11 11 0,9 12 0,5 5 0,3 2 0,0 0 0,0 2 0,0 0 0,-1 2 0,1 1 0,1 0 0,1 6 0,2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1T10:07:44.37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1719 1 24575,'-14'4'0,"-11"-1"0,-20-3 0,-18 3 0,-18 7 0,-4 7 0,0 11 0,8 4 0,13 2 0,10 1 0,8-2 0,5 0 0,0 0 0,0 0 0,0 1 0,-2 2 0,0 2 0,2 2 0,3-1 0,4-3 0,3 0 0,3-1 0,2 3 0,3 1 0,0-1 0,1 0 0,0-2 0,1-1 0,0 1 0,2-2 0,3-1 0,5 0 0,2 0 0,2 0 0,2 0 0,-2-3 0,1-1 0,0 0 0,-2-2 0,0 2 0,0-1 0,0 3 0,0-1 0,2 1 0,0 0 0,1-1 0,1 1 0,-2-1 0,1 1 0,-1-2 0,2 1 0,2-1 0,-1 2 0,0 0 0,1-1 0,0-2 0,2-2 0,0 0 0,0 0 0,0-1 0,0 0 0,0 0 0,0 2 0,0 0 0,0 3 0,1 1 0,4 5 0,1 1 0,2-1 0,-1-6 0,-1-4 0,-1-3 0,-1-3 0,1 1 0,-1-2 0,1-1 0,0-2 0,-1 0 0,2 0 0,-2 0 0,0 0 0,0 0 0,0-2 0,1 0 0,1 0 0,3 0 0,0 2 0,2 3 0,0 1 0,0 5 0,1 1 0,-1 0 0,-2-3 0,-1-5 0,-3 1 0,1-4 0,3-1 0,-1-2 0,1-1 0,-1-2 0,0-1 0,1 2 0,-1 0 0,0 0 0,1 0 0,0-2 0,1 0 0,2 0 0,2 0 0,2 3 0,3 1 0,-1 1 0,-1 1 0,-4-4 0,-5-1 0,-4-1 0,-3 0 0,-4 0 0,-7-4 0,-13-3 0,-11-7 0,-12-10 0,-4-7 0,-3-5 0,0 2 0,2 6 0,-3 4 0,-4 5 0,-7 4 0,-3 2 0,5 2 0,13 0 0,13 3 0,19 2 0,18 4 0,16 3 0,13 2 0,5-4 0,16-3 0,7-3 0,3-1 0,0 0 0,-9 4 0,2 6 0,3 6 0,-1 1 0,-6-2 0,-8-1 0,-10-3 0,-7-1 0,-4-3 0,-3-2 0,-1-1 0,-1 0 0,-1-2 0,-2 2 0,0-2 0,-1 2 0,-1-1 0,-2-2 0,-3-18 0,-8-25 0,-11-27 0,-6-18 0,0 6 0,7 14 0,8 22 0,3 16 0,2 10 0,0 7 0,0 2 0,0 0 0,0-1 0,-2 0 0,0 0 0,-1 0 0,0 3 0,-1 1 0,1 0 0,-1 3 0,-1 1 0,-1 1 0,-2 2 0,1 2 0,1 4 0,3 4 0,1 9 0,1 11 0,1 11 0,0 11 0,0 4 0,0 3 0,0-3 0,0-2 0,0-7 0,0-7 0,0-5 0,0-5 0,0-2 0,0-3 0,0-4 0,0-3 0,0-3 0,0-1 0,0-1 0,0-1 0,-2 1 0,-4-1 0,-4-3 0,-7-4 0,-4-3 0,-3-3 0,-3-4 0,-1-7 0,-2-6 0,1-6 0,0-2 0,1 2 0,4 2 0,0 3 0,1 0 0,2 1 0,-2 2 0,2 3 0,0 3 0,0 3 0,3 1 0,2 2 0,4 2 0,2 0 0,1 2 0,3 0 0,5 1 0,8 5 0,8 0 0,8 4 0,5 0 0,2-1 0,4-1 0,1-5 0,3-1 0,2-2 0,-1 0 0,-3 0 0,-3 0 0,0 0 0,0 0 0,0 0 0,-2 0 0,-6 0 0,-2 0 0,0 0 0,0 0 0,2 0 0,-2 0 0,-2 0 0,-4 0 0,-3 0 0,-3 2 0,-2 0 0,0 0 0,-1 0 0,0-2 0,-1 0 0,0 0 0,-2-1 0,-1-5 0,-2-9 0,-2-15 0,-3-20 0,-8-18 0,-8-8 0,-4 5 0,2 15 0,9 17 0,6 13 0,4 9 0,1 7 0,-3 3 0,-1 2 0,-3 3 0,1-1 0,0 2 0,1-1 0,1-2 0,-2 0 0,1 0 0,-1-1 0,0 1 0,-1-3 0,-1 2 0,-1-2 0,2 0 0,0-1 0,0-2 0,0 2 0,2 1 0,1 5 0,3 12 0,2 15 0,0 18 0,2 11 0,1 5 0,2-3 0,0-3 0,-2-5 0,-2-7 0,-1-4 0,0-7 0,0-2 0,2-4 0,0-1 0,0 0 0,0-2 0,-2-1 0,0-2 0,0-2 0,0-1 0,2-2 0,0-2 0,-1-1 0,0-3 0,0 1 0,-1-2 0,0 1 0,-2-1 0,-4-2 0,-8-1 0,-13-3 0,-12-5 0,-11-9 0,-7-11 0,1-9 0,2-2 0,4 2 0,5 6 0,1 8 0,3 7 0,5 7 0,4 3 0,6 1 0,6 2 0,3 0 0,5 0 0,3 0 0,1 0 0,3 0 0,5 0 0,7 0 0,-2 0 0,2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1T10:07:56.92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24575,'30'0'0,"34"6"0,22 12 0,-38-4 0,-1 4 0,39 25 0,-24 9 0,-6 7 0,-4 8 0,-4 3 0,-11 2 0,-8-6 0,-8-7 0,-6-5 0,-6-10 0,-4 0 0,-3-1 0,-1 0 0,-1 0 0,0-2 0,2-6 0,1-4 0,1-4 0,1 0 0,-1 2 0,1 2 0,1 1 0,-1 1 0,1 0 0,-2 2 0,1 1 0,-1 0 0,-2 2 0,0 1 0,-2 4 0,0 1 0,0 0 0,0-4 0,0-3 0,0-4 0,0-1 0,0 1 0,0 1 0,0 4 0,0 2 0,0 1 0,0 2 0,-3 1 0,-4 3 0,-2 2 0,-5 3 0,2 3 0,-3-2 0,1 0 0,-1-2 0,-1-4 0,0-4 0,-5 0 0,0-3 0,-1-1 0,-2-1 0,0-5 0,0-2 0,0-3 0,2-2 0,0 0 0,2-2 0,3-3 0,3-3 0,2-2 0,0-2 0,1-1 0,-1-3 0,1-3 0,1-1 0,-1-1 0,1 0 0,-2 1 0,1-1 0,2-1 0,2-3 0,3-7 0,2-14 0,5-31 0,3-21 0,4-12 0,0 1 0,-4 19 0,-2 14 0,-4 20 0,0 18 0,-1 17 0,-1 12 0,-3 13 0,-1 9 0,-1 2 0,0 0 0,4-5 0,1-2 0,1-3 0,1-3 0,0-2 0,0-3 0,0-2 0,0-4 0,0-2 0,0-4 0,0-1 0,0-2 0,0 0 0,2-1 0,2-3 0,1-2 0,2-3 0,-1-1 0,4-4 0,3-8 0,7-6 0,9-5 0,2 1 0,3 2 0,-1 2 0,-5 5 0,-5 2 0,-5 4 0,-2 1 0,0 2 0,0 1 0,-2 1 0,-2 2 0,-3 1 0,-3 1 0,1 0 0,-2 3 0,-11 7 0,-17 12 0,-15 8 0,-8 2 0,3-5 0,7-6 0,5-6 0,4-3 0,1-6 0,1-3 0,2-3 0,2 0 0,4 0 0,6 1 0,4 2 0,5 1 0,4-1 0,5-1 0,7-2 0,8 1 0,10-1 0,7 0 0,3-3 0,-3-4 0,-7-3 0,-6-1 0,-4 1 0,-4 3 0,-4 3 0,-4-1 0,-2 0 0,-2-1 0,-2-1 0,-2 0-1696,-6-3 0,2 5 0,-2-1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1T10:08:02.44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194 0 24575,'33'0'0,"0"0"0,9 0 0,4 2 0,5 7 0,4 9 0,0 9 0,0 7 0,2 6 0,1 3 0,-2 3 0,-6 1 0,-6 3 0,-5-1 0,-8-1 0,-5-5 0,-6-4 0,-2-1 0,-2-2 0,-1 2 0,-1 1 0,-2 2 0,1 0 0,1 0 0,3 3 0,1-1 0,1 4 0,-3 0 0,1-1 0,-3-1 0,-3-5 0,0-1 0,-5-3 0,0 5 0,-2 4 0,1 9 0,1 5 0,-1 2 0,0-2 0,-3-3 0,1-3 0,-1-2 0,1 1 0,-1-3 0,-2-2 0,0-1 0,0-3 0,0 3 0,0 4 0,0 1 0,0 1 0,-2-4 0,-3-4 0,-3-6 0,-4-5 0,-1 0 0,-5-4 0,-1 0 0,-3 0 0,-1-2 0,-1 2 0,-3 1 0,-2 1 0,0 5 0,-2 1 0,-1 4 0,-3 7 0,-8 8 0,-6 14 0,-5 6 0,-3 2 0,6-9 0,6-10 0,5-6 0,4-8 0,2-5 0,2-5 0,1-4 0,-2-1 0,0 0 0,-3-2 0,-1-1 0,1-4 0,-1-3 0,3-2 0,5-1 0,3-1 0,1-1 0,-1-2 0,0-5 0,3-4 0,11-3 0,8-5 0,9-7 0,9-10 0,15-30 0,9-22 0,1-8 0,-4 1 0,-11 23 0,-4 13 0,-4 8 0,-7 9 0,-4 6 0,-3 5 0,-2 7 0,-1 12 0,-5 20 0,-7 25 0,-7 23 0,-6 9 0,-3 5 0,0-6 0,1-12 0,6-9 0,4-17 0,5-9 0,4-7 0,1-5 0,7-5 0,7-6 0,7-6 0,9-6 0,4-6 0,1-2 0,-2-1 0,-5 0 0,-1 4 0,-2 1 0,0 2 0,2-1 0,-1-2 0,-1 0 0,-7 1 0,-5 4 0,-5 1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1T10:08:04.41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0 154 24575,'23'0'0,"10"0"0,12 0 0,13-4 0,6-5 0,2-5 0,-3-3 0,-8 3 0,-8 4 0,-10 3 0,-9 3 0,-3 1 0,-5-1 0,-1 1 0,-1-1 0,-2 0 0,0 0 0,-2-1 0,-1 0 0,-5-1 0,-4-4 0,-8-2 0,2 4 0,-3 1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1T10:08:09.22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38 1 24575,'15'0'0,"15"0"0,16 0 0,13 5 0,7 8 0,1 8 0,3 7 0,0 3 0,-3 0 0,-6 2 0,-6 0 0,-8-2 0,-5-2 0,-4 1 0,-2 1 0,-3 3 0,0 1 0,-4 1 0,-4-3 0,0-1 0,-3-1 0,-1 0 0,0 2 0,0 2 0,1 0 0,0-1 0,0-1 0,1 0 0,-1 0 0,-1 3 0,-1-3 0,-1-1 0,-4-3 0,0-2 0,-2-1 0,-3-3 0,1 0 0,-1 0 0,1 1 0,0 4 0,-1 3 0,-2 3 0,-1 1 0,-1 1 0,0 0 0,-2-1 0,0 1 0,-3-1 0,-1 1 0,0-1 0,0 4 0,0 2 0,0 6 0,0 7 0,0 3 0,0 2 0,0-5 0,-2-3 0,-4-4 0,-6 0 0,-7-1 0,-2-1 0,0-4 0,-1-5 0,2-6 0,0-4 0,-2-1 0,1 0 0,-3-1 0,-1-1 0,0-2 0,-3 1 0,0 2 0,-2 0 0,-1 1 0,2-4 0,-3-2 0,-3-1 0,-2 2 0,-4 0 0,-1 1 0,4-1 0,2-3 0,3 1 0,0-1 0,-1 1 0,-2 0 0,-2 2 0,0 1 0,-3-1 0,1-1 0,1-1 0,2-2 0,5 0 0,4-3 0,4-3 0,4-1 0,3-4 0,3-1 0,0-1 0,-1 0 0,-1-1 0,0 0 0,-2-1 0,-1-1 0,0 0 0,1 0 0,4 0 0,2 0 0,2-2 0,5-3 0,2-7 0,7-7 0,7-8 0,13-13 0,12-12 0,5-10 0,3-5 0,-7 4 0,-8 7 0,-5 10 0,-6 10 0,-4 11 0,-4 12 0,-5 13 0,-7 17 0,-6 10 0,-8 13 0,-5 12 0,-1 6 0,0 7 0,2 0 0,2-5 0,2-6 0,1-12 0,2-11 0,2-10 0,2-5 0,3-4 0,4-3 0,0-2 0,2 1 0,3-5 0,12-5 0,13-8 0,11-6 0,9-2 0,-1 3 0,-3 4 0,-2 5 0,5 4 0,9 4 0,6 6 0,-2 6 0,-15 3 0,-14-4 0,-13-5 0,-9-3 0,-6-2 0,-9 1 0,-9-3 0,-14-1 0,-9 1 0,-10-1 0,-3 0 0,-1 0 0,-1 0 0,4 0 0,0 0 0,5 0 0,4 0 0,0 0 0,1 2 0,1 0 0,2 0 0,9 1 0,13-2 0,6 0 0,9 1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2B0F37-C3E1-9AB6-62A0-8DB5415A7C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3ECEDA-796D-3319-7B7C-A7AB5EE6AF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EE0574-2EA2-E2C9-17C6-338F52817A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04E6B-7614-FF4B-A263-066E5E1C889A}" type="datetimeFigureOut">
              <a:rPr lang="en-GB" smtClean="0"/>
              <a:t>10/07/2025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9CEACD-F742-C29A-1C3F-248FA43598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772A2A-D120-9AAE-951D-F44AB44B69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677BB-A29F-F641-B899-B1794E6071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82833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40D4B-67C4-9895-3006-149DDAC3E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9E5AF9-9CC9-3721-B11C-68D5A9D4FA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FBA729-B64E-6F58-4F37-AAB3849EC0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04E6B-7614-FF4B-A263-066E5E1C889A}" type="datetimeFigureOut">
              <a:rPr lang="en-GB" smtClean="0"/>
              <a:t>10/07/2025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E856A5-79BF-AF21-9CE3-7C9A85D44D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35924C-1D3B-AF43-0139-F584AA034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677BB-A29F-F641-B899-B1794E6071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99210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EEC3311-73DE-A14A-1422-B86D739390D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EEAD5C-126C-4733-8833-B28F885297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4FEB72-5C23-727F-BC1E-94A8A1AEB3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04E6B-7614-FF4B-A263-066E5E1C889A}" type="datetimeFigureOut">
              <a:rPr lang="en-GB" smtClean="0"/>
              <a:t>10/07/2025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3ADD04-5479-7E72-8099-77B2C3128B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887FAC-F0D7-9E42-3F6A-A69089CBED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677BB-A29F-F641-B899-B1794E6071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60667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5FF966-850F-3084-18C2-32404BDF5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52C69E-945C-26D4-742E-2C353ED0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9D2F04-C51B-49A3-B211-DCD055A81F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04E6B-7614-FF4B-A263-066E5E1C889A}" type="datetimeFigureOut">
              <a:rPr lang="en-GB" smtClean="0"/>
              <a:t>10/07/2025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59B108-9B3D-C7B1-7C30-9E6AE2AA45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C1938C-C0FC-85B4-43A8-BFFB04F0F1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677BB-A29F-F641-B899-B1794E6071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87917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045CF1-8DCE-EB6D-21D5-7744EB66A4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25AF7E-1649-40AB-B299-C86DEF070E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935ACE-05F7-3A79-52C4-EC12F5554D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04E6B-7614-FF4B-A263-066E5E1C889A}" type="datetimeFigureOut">
              <a:rPr lang="en-GB" smtClean="0"/>
              <a:t>10/07/2025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F6E0A2-F8CB-C97B-CED7-0BC7F6D17F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585DFA-146C-31D4-EFE3-EBCF306EEB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677BB-A29F-F641-B899-B1794E6071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14967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A38D4-131F-4468-E9C2-424DBF53A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AC30B6-2578-37E5-D23A-95DC0231CA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AF2293-D2DF-EAB5-1533-CE73F2AB6A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B74BBB-8979-7D6D-F5ED-8671C362D2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04E6B-7614-FF4B-A263-066E5E1C889A}" type="datetimeFigureOut">
              <a:rPr lang="en-GB" smtClean="0"/>
              <a:t>10/07/2025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8D6EA9-C8C6-CDE8-BFB3-FE73D010E0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B12A66-4449-4466-BFE4-6E59F4B4F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677BB-A29F-F641-B899-B1794E6071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93412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6B2EF-E3FB-D77B-7FC1-A0E984FB2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6C8D63-7D90-B610-17DF-8A147B13F1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8E109A-579C-3EAD-D953-C892A17974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2A8588-A263-7557-EB87-30E5AF5B4A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4150269-B10F-2F96-B48D-843570FFD52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81AF8F5-5A7E-2930-9321-5BCE8A85CC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04E6B-7614-FF4B-A263-066E5E1C889A}" type="datetimeFigureOut">
              <a:rPr lang="en-GB" smtClean="0"/>
              <a:t>10/07/2025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9D780CE-92D6-1AEB-8A32-DECD733A23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E309029-3950-DE0E-3985-BF11E485F1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677BB-A29F-F641-B899-B1794E6071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54524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F9387-2134-59D5-64C6-E00D929C68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5FD2AF5-4D59-C379-2DA6-CC0F5C016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04E6B-7614-FF4B-A263-066E5E1C889A}" type="datetimeFigureOut">
              <a:rPr lang="en-GB" smtClean="0"/>
              <a:t>10/07/2025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D56736-F7D0-5EE3-3664-A463386429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191878-3363-5CDF-32A7-529637768C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677BB-A29F-F641-B899-B1794E6071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60580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C929FDD-A3D6-8211-1916-B7F74F7C02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04E6B-7614-FF4B-A263-066E5E1C889A}" type="datetimeFigureOut">
              <a:rPr lang="en-GB" smtClean="0"/>
              <a:t>10/07/2025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2FD928-0DF9-C969-3E51-B87F2155EC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22E47F-25A6-0F97-6F28-CF80A85C7E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677BB-A29F-F641-B899-B1794E6071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58403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BEC205-3482-37A2-AFFF-7626399D28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599914-68C4-C1BC-1BA4-22FFD45EC1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AFB1F7-FAB7-2235-8611-AC52A276E9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109286-345D-58E6-25B9-8E16EDC53C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04E6B-7614-FF4B-A263-066E5E1C889A}" type="datetimeFigureOut">
              <a:rPr lang="en-GB" smtClean="0"/>
              <a:t>10/07/2025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96819B-96AC-6445-B28F-D0E73C56E8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2063E5-5C74-B024-406A-5D2470F5A2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677BB-A29F-F641-B899-B1794E6071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99715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272ABF-1BC1-480D-398D-97F3A8100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1A6885E-7C8B-CEBE-59A5-ABA8D79FBD2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03A3AF-C203-9B0C-3FF4-0AB8FA4A49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A696A4-CB4B-34EB-0141-90E256126F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04E6B-7614-FF4B-A263-066E5E1C889A}" type="datetimeFigureOut">
              <a:rPr lang="en-GB" smtClean="0"/>
              <a:t>10/07/2025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08DF3E-C1D6-CA41-F23B-3713F0B757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455498-4CBC-F20E-E600-24AED33DC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677BB-A29F-F641-B899-B1794E6071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83518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6F520C8-BEA6-73BB-3ECE-1BDF0381A2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99B1E4-A3A6-F9F7-8BC4-0D96EAAA67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ADB423-27A8-392C-3F62-FCA05D0BB1B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ED04E6B-7614-FF4B-A263-066E5E1C889A}" type="datetimeFigureOut">
              <a:rPr lang="en-GB" smtClean="0"/>
              <a:t>10/07/2025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2661A5-A5E9-50D9-7519-C613AE772C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DD4E9A-FB65-C090-9AE3-C65B8DCCE5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6A677BB-A29F-F641-B899-B1794E6071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4215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customXml" Target="../ink/ink22.xml"/><Relationship Id="rId3" Type="http://schemas.openxmlformats.org/officeDocument/2006/relationships/customXml" Target="../ink/ink17.xml"/><Relationship Id="rId7" Type="http://schemas.openxmlformats.org/officeDocument/2006/relationships/customXml" Target="../ink/ink19.xml"/><Relationship Id="rId12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customXml" Target="../ink/ink21.xml"/><Relationship Id="rId5" Type="http://schemas.openxmlformats.org/officeDocument/2006/relationships/customXml" Target="../ink/ink18.xml"/><Relationship Id="rId10" Type="http://schemas.openxmlformats.org/officeDocument/2006/relationships/image" Target="../media/image28.png"/><Relationship Id="rId4" Type="http://schemas.openxmlformats.org/officeDocument/2006/relationships/image" Target="../media/image25.png"/><Relationship Id="rId9" Type="http://schemas.openxmlformats.org/officeDocument/2006/relationships/customXml" Target="../ink/ink20.xml"/><Relationship Id="rId1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13" Type="http://schemas.openxmlformats.org/officeDocument/2006/relationships/image" Target="../media/image7.png"/><Relationship Id="rId18" Type="http://schemas.openxmlformats.org/officeDocument/2006/relationships/customXml" Target="../ink/ink9.xml"/><Relationship Id="rId3" Type="http://schemas.openxmlformats.org/officeDocument/2006/relationships/image" Target="../media/image2.png"/><Relationship Id="rId21" Type="http://schemas.openxmlformats.org/officeDocument/2006/relationships/image" Target="../media/image11.png"/><Relationship Id="rId7" Type="http://schemas.openxmlformats.org/officeDocument/2006/relationships/image" Target="../media/image4.png"/><Relationship Id="rId12" Type="http://schemas.openxmlformats.org/officeDocument/2006/relationships/customXml" Target="../ink/ink6.xml"/><Relationship Id="rId17" Type="http://schemas.openxmlformats.org/officeDocument/2006/relationships/image" Target="../media/image9.png"/><Relationship Id="rId2" Type="http://schemas.openxmlformats.org/officeDocument/2006/relationships/customXml" Target="../ink/ink1.xml"/><Relationship Id="rId16" Type="http://schemas.openxmlformats.org/officeDocument/2006/relationships/customXml" Target="../ink/ink8.xml"/><Relationship Id="rId20" Type="http://schemas.openxmlformats.org/officeDocument/2006/relationships/customXml" Target="../ink/ink10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.xml"/><Relationship Id="rId11" Type="http://schemas.openxmlformats.org/officeDocument/2006/relationships/image" Target="../media/image6.png"/><Relationship Id="rId5" Type="http://schemas.openxmlformats.org/officeDocument/2006/relationships/image" Target="../media/image3.png"/><Relationship Id="rId15" Type="http://schemas.openxmlformats.org/officeDocument/2006/relationships/image" Target="../media/image8.png"/><Relationship Id="rId23" Type="http://schemas.openxmlformats.org/officeDocument/2006/relationships/image" Target="../media/image12.png"/><Relationship Id="rId10" Type="http://schemas.openxmlformats.org/officeDocument/2006/relationships/customXml" Target="../ink/ink5.xml"/><Relationship Id="rId19" Type="http://schemas.openxmlformats.org/officeDocument/2006/relationships/image" Target="../media/image10.png"/><Relationship Id="rId4" Type="http://schemas.openxmlformats.org/officeDocument/2006/relationships/customXml" Target="../ink/ink2.xml"/><Relationship Id="rId9" Type="http://schemas.openxmlformats.org/officeDocument/2006/relationships/image" Target="../media/image5.png"/><Relationship Id="rId14" Type="http://schemas.openxmlformats.org/officeDocument/2006/relationships/customXml" Target="../ink/ink7.xml"/><Relationship Id="rId22" Type="http://schemas.openxmlformats.org/officeDocument/2006/relationships/customXml" Target="../ink/ink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customXml" Target="../ink/ink14.xml"/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3.xml"/><Relationship Id="rId5" Type="http://schemas.openxmlformats.org/officeDocument/2006/relationships/image" Target="../media/image17.png"/><Relationship Id="rId4" Type="http://schemas.openxmlformats.org/officeDocument/2006/relationships/customXml" Target="../ink/ink12.xml"/><Relationship Id="rId9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ustomXml" Target="../ink/ink15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customXml" Target="../ink/ink16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5A675-8650-85FF-04F4-D4788328AA7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ru-RU" dirty="0" err="1"/>
              <a:t>Аспектно</a:t>
            </a:r>
            <a:r>
              <a:rPr lang="ru-RU" dirty="0"/>
              <a:t>-ориентированный анализ тональности отзывов о лондонских больницах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FBF778-C1C6-CDDA-4AB5-80C2B32FB29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pPr algn="r"/>
            <a:endParaRPr lang="ru-RU" dirty="0"/>
          </a:p>
          <a:p>
            <a:pPr algn="r"/>
            <a:endParaRPr lang="ru-RU" dirty="0"/>
          </a:p>
          <a:p>
            <a:pPr algn="r"/>
            <a:endParaRPr lang="ru-RU" dirty="0"/>
          </a:p>
          <a:p>
            <a:pPr algn="r"/>
            <a:r>
              <a:rPr lang="ru-RU" sz="2800" dirty="0" err="1"/>
              <a:t>Агуник</a:t>
            </a:r>
            <a:r>
              <a:rPr lang="ru-RU" sz="2800" dirty="0"/>
              <a:t> Киракосян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17051869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EA8A59-6C0A-F529-20B8-447739D1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85" y="365125"/>
            <a:ext cx="10515600" cy="1325563"/>
          </a:xfrm>
        </p:spPr>
        <p:txBody>
          <a:bodyPr/>
          <a:lstStyle/>
          <a:p>
            <a:r>
              <a:rPr lang="ru-RU" dirty="0"/>
              <a:t>Комплексный анализ тональности отзывов с учётом тематических аспектов</a:t>
            </a:r>
            <a:endParaRPr lang="en-GB" dirty="0"/>
          </a:p>
        </p:txBody>
      </p:sp>
      <p:pic>
        <p:nvPicPr>
          <p:cNvPr id="5" name="Picture 4" descr="A graph with different colored bars&#10;&#10;AI-generated content may be incorrect.">
            <a:extLst>
              <a:ext uri="{FF2B5EF4-FFF2-40B4-BE49-F238E27FC236}">
                <a16:creationId xmlns:a16="http://schemas.microsoft.com/office/drawing/2014/main" id="{EB8AD95C-D0C2-DEA6-6C8F-0968304C98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8228" y="1690688"/>
            <a:ext cx="9303657" cy="5029426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DAA84575-2C3E-1ECD-6867-9CF9AA692101}"/>
                  </a:ext>
                </a:extLst>
              </p14:cNvPr>
              <p14:cNvContentPartPr/>
              <p14:nvPr/>
            </p14:nvContentPartPr>
            <p14:xfrm>
              <a:off x="1884664" y="5826494"/>
              <a:ext cx="909360" cy="75852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DAA84575-2C3E-1ECD-6867-9CF9AA69210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78544" y="5820374"/>
                <a:ext cx="921600" cy="77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7FC7B02D-9893-7637-FF1F-6375F4DE90A8}"/>
                  </a:ext>
                </a:extLst>
              </p14:cNvPr>
              <p14:cNvContentPartPr/>
              <p14:nvPr/>
            </p14:nvContentPartPr>
            <p14:xfrm>
              <a:off x="4793824" y="5994254"/>
              <a:ext cx="778320" cy="73944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7FC7B02D-9893-7637-FF1F-6375F4DE90A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787704" y="5988134"/>
                <a:ext cx="790560" cy="75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25704F9F-A893-2D31-CD7F-4814A200C8D8}"/>
                  </a:ext>
                </a:extLst>
              </p14:cNvPr>
              <p14:cNvContentPartPr/>
              <p14:nvPr/>
            </p14:nvContentPartPr>
            <p14:xfrm>
              <a:off x="9214624" y="5502494"/>
              <a:ext cx="1397520" cy="113544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25704F9F-A893-2D31-CD7F-4814A200C8D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208504" y="5496374"/>
                <a:ext cx="1409760" cy="114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B18A2E7A-8CE9-67AC-D9FA-514EDE8B506F}"/>
                  </a:ext>
                </a:extLst>
              </p14:cNvPr>
              <p14:cNvContentPartPr/>
              <p14:nvPr/>
            </p14:nvContentPartPr>
            <p14:xfrm>
              <a:off x="10835704" y="5619854"/>
              <a:ext cx="251280" cy="39744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B18A2E7A-8CE9-67AC-D9FA-514EDE8B506F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0829584" y="5613734"/>
                <a:ext cx="263520" cy="40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AA5F50E5-1778-8E36-8014-5B1FF11AC012}"/>
                  </a:ext>
                </a:extLst>
              </p14:cNvPr>
              <p14:cNvContentPartPr/>
              <p14:nvPr/>
            </p14:nvContentPartPr>
            <p14:xfrm>
              <a:off x="10998784" y="6213494"/>
              <a:ext cx="47880" cy="6228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AA5F50E5-1778-8E36-8014-5B1FF11AC012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0992664" y="6207374"/>
                <a:ext cx="60120" cy="7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CAB7F069-AE71-40A1-4163-76D12EDB81F4}"/>
                  </a:ext>
                </a:extLst>
              </p14:cNvPr>
              <p14:cNvContentPartPr/>
              <p14:nvPr/>
            </p14:nvContentPartPr>
            <p14:xfrm>
              <a:off x="9609184" y="934814"/>
              <a:ext cx="1800" cy="36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CAB7F069-AE71-40A1-4163-76D12EDB81F4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9603064" y="928694"/>
                <a:ext cx="14040" cy="12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071244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-up of words&#10;&#10;AI-generated content may be incorrect.">
            <a:extLst>
              <a:ext uri="{FF2B5EF4-FFF2-40B4-BE49-F238E27FC236}">
                <a16:creationId xmlns:a16="http://schemas.microsoft.com/office/drawing/2014/main" id="{D379E7C8-2314-5DDE-C86B-D9C3A8D659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0625" y="815183"/>
            <a:ext cx="9110750" cy="5227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6681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1F5959E-D14E-DC02-2B76-00270BE8BE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7167" y="947650"/>
            <a:ext cx="8337666" cy="4904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0935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F7BF21-90F5-0F17-A580-A4C747075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365125"/>
            <a:ext cx="11049000" cy="1325563"/>
          </a:xfrm>
        </p:spPr>
        <p:txBody>
          <a:bodyPr/>
          <a:lstStyle/>
          <a:p>
            <a:r>
              <a:rPr lang="ru-RU" dirty="0"/>
              <a:t>Топ-10 больниц с наиболее положительными отзывами о персонале</a:t>
            </a:r>
            <a:endParaRPr lang="en-GB" dirty="0"/>
          </a:p>
        </p:txBody>
      </p:sp>
      <p:pic>
        <p:nvPicPr>
          <p:cNvPr id="5" name="Picture 4" descr="A map of the uk&#10;&#10;AI-generated content may be incorrect.">
            <a:extLst>
              <a:ext uri="{FF2B5EF4-FFF2-40B4-BE49-F238E27FC236}">
                <a16:creationId xmlns:a16="http://schemas.microsoft.com/office/drawing/2014/main" id="{7CC71057-681A-370E-1D6B-D942D30673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5119" y="1787698"/>
            <a:ext cx="6010657" cy="4893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9973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3DACF-B889-F3DA-C20B-E013550749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" y="365125"/>
            <a:ext cx="11244072" cy="1325563"/>
          </a:xfrm>
        </p:spPr>
        <p:txBody>
          <a:bodyPr/>
          <a:lstStyle/>
          <a:p>
            <a:r>
              <a:rPr lang="ru-RU" dirty="0"/>
              <a:t>Топ-10 больниц с наиболее негативными отзывами о персонале</a:t>
            </a:r>
            <a:endParaRPr lang="en-GB" dirty="0"/>
          </a:p>
        </p:txBody>
      </p:sp>
      <p:pic>
        <p:nvPicPr>
          <p:cNvPr id="7" name="Picture 6" descr="A map of the uk&#10;&#10;AI-generated content may be incorrect.">
            <a:extLst>
              <a:ext uri="{FF2B5EF4-FFF2-40B4-BE49-F238E27FC236}">
                <a16:creationId xmlns:a16="http://schemas.microsoft.com/office/drawing/2014/main" id="{320E1FED-54CD-24B8-8B76-8906EAB817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1611" y="1690688"/>
            <a:ext cx="6389237" cy="4998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3821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4C84D-4194-FBA7-4FED-E53B93761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" y="365125"/>
            <a:ext cx="11231880" cy="1325563"/>
          </a:xfrm>
        </p:spPr>
        <p:txBody>
          <a:bodyPr/>
          <a:lstStyle/>
          <a:p>
            <a:r>
              <a:rPr lang="ru-RU" dirty="0"/>
              <a:t>Топ-10 больниц с наиболее негативными отзывами о времени ожидания </a:t>
            </a:r>
            <a:endParaRPr lang="en-GB" dirty="0"/>
          </a:p>
        </p:txBody>
      </p:sp>
      <p:pic>
        <p:nvPicPr>
          <p:cNvPr id="5" name="Picture 4" descr="A map of england with locations&#10;&#10;AI-generated content may be incorrect.">
            <a:extLst>
              <a:ext uri="{FF2B5EF4-FFF2-40B4-BE49-F238E27FC236}">
                <a16:creationId xmlns:a16="http://schemas.microsoft.com/office/drawing/2014/main" id="{B796D8CE-0EB4-7E86-9206-704281345D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4016" y="1780032"/>
            <a:ext cx="6547104" cy="4974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635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CB2A41-32A1-7C3A-CC9E-55FADC97C6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1353800" cy="1325563"/>
          </a:xfrm>
        </p:spPr>
        <p:txBody>
          <a:bodyPr/>
          <a:lstStyle/>
          <a:p>
            <a:r>
              <a:rPr lang="ru-RU" dirty="0"/>
              <a:t>Топ-10 больниц с наиболее положительными отзывами о времени ожидания </a:t>
            </a:r>
            <a:endParaRPr lang="en-GB" dirty="0"/>
          </a:p>
        </p:txBody>
      </p:sp>
      <p:pic>
        <p:nvPicPr>
          <p:cNvPr id="5" name="Picture 4" descr="A map of the united states&#10;&#10;AI-generated content may be incorrect.">
            <a:extLst>
              <a:ext uri="{FF2B5EF4-FFF2-40B4-BE49-F238E27FC236}">
                <a16:creationId xmlns:a16="http://schemas.microsoft.com/office/drawing/2014/main" id="{9775E096-4760-7D10-EC38-7F39EBCF65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1408" y="1690688"/>
            <a:ext cx="6721623" cy="4943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3967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4EE62-2CE5-1A3E-E332-6F79EC8B6E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51186"/>
            <a:ext cx="11353800" cy="1325563"/>
          </a:xfrm>
        </p:spPr>
        <p:txBody>
          <a:bodyPr>
            <a:normAutofit/>
          </a:bodyPr>
          <a:lstStyle/>
          <a:p>
            <a:r>
              <a:rPr lang="ru-RU" dirty="0"/>
              <a:t>Динамика </a:t>
            </a:r>
            <a:r>
              <a:rPr lang="ru-RU" dirty="0" err="1"/>
              <a:t>сентиментной</a:t>
            </a:r>
            <a:r>
              <a:rPr lang="ru-RU" dirty="0"/>
              <a:t> оценки в отношении медицинского персонала и времени ожидания</a:t>
            </a:r>
            <a:endParaRPr lang="en-GB" dirty="0"/>
          </a:p>
        </p:txBody>
      </p:sp>
      <p:pic>
        <p:nvPicPr>
          <p:cNvPr id="5" name="Picture 4" descr="A graph with a line and orange line&#10;&#10;AI-generated content may be incorrect.">
            <a:extLst>
              <a:ext uri="{FF2B5EF4-FFF2-40B4-BE49-F238E27FC236}">
                <a16:creationId xmlns:a16="http://schemas.microsoft.com/office/drawing/2014/main" id="{1E7BFF8B-2E14-66B6-8E98-00E765FA90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52868"/>
            <a:ext cx="7772400" cy="4619071"/>
          </a:xfrm>
          <a:prstGeom prst="rect">
            <a:avLst/>
          </a:prstGeom>
        </p:spPr>
      </p:pic>
      <p:sp>
        <p:nvSpPr>
          <p:cNvPr id="6" name="Right Arrow 5">
            <a:extLst>
              <a:ext uri="{FF2B5EF4-FFF2-40B4-BE49-F238E27FC236}">
                <a16:creationId xmlns:a16="http://schemas.microsoft.com/office/drawing/2014/main" id="{BBD5D843-078D-8A45-6FFE-953A79B52CA8}"/>
              </a:ext>
            </a:extLst>
          </p:cNvPr>
          <p:cNvSpPr/>
          <p:nvPr/>
        </p:nvSpPr>
        <p:spPr>
          <a:xfrm>
            <a:off x="7772400" y="3925865"/>
            <a:ext cx="989704" cy="50829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9A0C8B9-08DF-0CBB-666C-188A89E1EE5A}"/>
              </a:ext>
            </a:extLst>
          </p:cNvPr>
          <p:cNvSpPr/>
          <p:nvPr/>
        </p:nvSpPr>
        <p:spPr>
          <a:xfrm>
            <a:off x="8842786" y="3712056"/>
            <a:ext cx="3205779" cy="93591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/>
              <a:t>Staff sentiment has increased from 2021 to 2025 (8874 → 8947) </a:t>
            </a:r>
            <a:r>
              <a:rPr lang="en-GB" sz="1400" dirty="0" err="1"/>
              <a:t>Waiting_Time</a:t>
            </a:r>
            <a:r>
              <a:rPr lang="en-GB" sz="1400" dirty="0"/>
              <a:t> sentiment has increased from 2021 to 2025 (-864 → -816)</a:t>
            </a:r>
          </a:p>
        </p:txBody>
      </p:sp>
    </p:spTree>
    <p:extLst>
      <p:ext uri="{BB962C8B-B14F-4D97-AF65-F5344CB8AC3E}">
        <p14:creationId xmlns:p14="http://schemas.microsoft.com/office/powerpoint/2010/main" val="11365638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CA703-92E3-F966-F9A2-143DBE3E9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PCA?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A82B31-9F64-F350-D940-6F638E4A17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75785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C0550E-C3A2-7B99-9DC8-B5A1BE3C3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81751"/>
            <a:ext cx="10515600" cy="1325563"/>
          </a:xfrm>
        </p:spPr>
        <p:txBody>
          <a:bodyPr/>
          <a:lstStyle/>
          <a:p>
            <a:r>
              <a:rPr lang="ru-RU" dirty="0"/>
              <a:t>Некоторые выводы 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D22669-C150-AA9A-6909-34B9003877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9011" y="1825625"/>
            <a:ext cx="10954789" cy="4351338"/>
          </a:xfrm>
        </p:spPr>
        <p:txBody>
          <a:bodyPr>
            <a:normAutofit lnSpcReduction="10000"/>
          </a:bodyPr>
          <a:lstStyle/>
          <a:p>
            <a:r>
              <a:rPr lang="ru-RU" dirty="0"/>
              <a:t>Пациенты в целом положительно оценивают работу медицинского персонала, качество предоставляемого лечения и уровень коммуникации. Несмотря на некоторое снижение общего уровня удовлетворённости по сравнению с предыдущим годом, именно категория "персонал" по-прежнему получает наибольшее количество положительных откликов.</a:t>
            </a:r>
          </a:p>
          <a:p>
            <a:r>
              <a:rPr lang="ru-RU" dirty="0"/>
              <a:t>Среди наиболее частых негативных упоминаний — длительное ожидание и сложности с записью на приём. Эти проблемы, вероятно, связаны с нехваткой кадров в учреждениях здравоохранения. Вместе с тем, можно отметить умеренное улучшение ситуации с временем ожидания по сравнению с предыдущими годами.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816462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2C6D67-5570-6893-A356-7837992A6E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871" y="148995"/>
            <a:ext cx="10515600" cy="1325563"/>
          </a:xfrm>
        </p:spPr>
        <p:txBody>
          <a:bodyPr/>
          <a:lstStyle/>
          <a:p>
            <a:r>
              <a:rPr lang="ru-RU" dirty="0"/>
              <a:t>Цель проекта 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5CC886-79A4-9207-07AF-9AA4FADBE7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871" y="1592868"/>
            <a:ext cx="11784953" cy="4351338"/>
          </a:xfrm>
        </p:spPr>
        <p:txBody>
          <a:bodyPr/>
          <a:lstStyle/>
          <a:p>
            <a:r>
              <a:rPr lang="ru-RU" dirty="0"/>
              <a:t>Разработать модель для автоматизированного </a:t>
            </a:r>
            <a:r>
              <a:rPr lang="ru-RU" dirty="0" err="1"/>
              <a:t>аспектно</a:t>
            </a:r>
            <a:r>
              <a:rPr lang="ru-RU" dirty="0"/>
              <a:t>-ориентированного анализа пользовательских отзывов о лондонских медицинских учреждениях.</a:t>
            </a:r>
          </a:p>
          <a:p>
            <a:r>
              <a:rPr lang="ru-RU" dirty="0"/>
              <a:t>Применить разработанную модель к эмпирическим данным с целью выявления сильных и слабых сторон работы учреждений здравоохранения путём анализа распределения положительных и отрицательных оценок по основным аспектам медицинского обслуживания.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487452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3BB9C5-4A18-A356-C646-7B220CD044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931" y="365125"/>
            <a:ext cx="10515600" cy="1325563"/>
          </a:xfrm>
        </p:spPr>
        <p:txBody>
          <a:bodyPr/>
          <a:lstStyle/>
          <a:p>
            <a:r>
              <a:rPr lang="ru-RU" dirty="0"/>
              <a:t>Что можно улучшить? 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A6355A-BF43-6E7E-825C-7DBEB539DB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Проведение ручной аннотации данных с целью формирования высококачественной обучающей выборки.</a:t>
            </a:r>
          </a:p>
          <a:p>
            <a:r>
              <a:rPr lang="ru-RU" dirty="0"/>
              <a:t>Дробление сложных предложений на более мелкие смысловые единицы для повышения точности разметки аспектов.</a:t>
            </a:r>
          </a:p>
          <a:p>
            <a:r>
              <a:rPr lang="ru-RU" dirty="0"/>
              <a:t>Обучение собственного классификатора для автоматического извлечения аспектов на основе размеченных данных.</a:t>
            </a:r>
          </a:p>
          <a:p>
            <a:r>
              <a:rPr lang="ru-RU" dirty="0"/>
              <a:t>Детализация аспектов путём их разбиения на более узкие подкатегории, обеспечивающая более тонкий уровень анализа.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205353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17B218-2BF5-B8A0-AD60-D8ECD34B4A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7656" y="2669413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Спасибо за внимание!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073764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F768CB-4425-C633-0952-D8181C3068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lang="ru-RU" dirty="0"/>
              <a:t>Сбор данных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869907-3316-A443-A7B2-75EFDD1BF2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40555"/>
            <a:ext cx="11838432" cy="4351338"/>
          </a:xfrm>
        </p:spPr>
        <p:txBody>
          <a:bodyPr/>
          <a:lstStyle/>
          <a:p>
            <a:r>
              <a:rPr lang="ru-RU" dirty="0"/>
              <a:t>Источник данных: </a:t>
            </a:r>
            <a:r>
              <a:rPr lang="en-GB" dirty="0"/>
              <a:t>I Want Great Care</a:t>
            </a:r>
            <a:r>
              <a:rPr lang="ru-RU" dirty="0"/>
              <a:t> </a:t>
            </a:r>
            <a:r>
              <a:rPr lang="en-GB" dirty="0"/>
              <a:t>(https://</a:t>
            </a:r>
            <a:r>
              <a:rPr lang="en-GB" dirty="0" err="1"/>
              <a:t>www.iwantgreatcare.org</a:t>
            </a:r>
            <a:r>
              <a:rPr lang="en-GB" dirty="0"/>
              <a:t>)</a:t>
            </a:r>
            <a:r>
              <a:rPr lang="ru-RU" dirty="0"/>
              <a:t>.</a:t>
            </a:r>
            <a:endParaRPr lang="en-GB" dirty="0"/>
          </a:p>
          <a:p>
            <a:r>
              <a:rPr lang="ru-RU" dirty="0"/>
              <a:t>Метод сбора: веб-</a:t>
            </a:r>
            <a:r>
              <a:rPr lang="ru-RU" dirty="0" err="1"/>
              <a:t>скрейпинг</a:t>
            </a:r>
            <a:r>
              <a:rPr lang="ru-RU" dirty="0"/>
              <a:t> с помощью </a:t>
            </a:r>
            <a:r>
              <a:rPr lang="en-GB" dirty="0"/>
              <a:t>Selenium </a:t>
            </a:r>
            <a:r>
              <a:rPr lang="ru-RU" dirty="0"/>
              <a:t>и </a:t>
            </a:r>
            <a:r>
              <a:rPr lang="en-GB" dirty="0" err="1"/>
              <a:t>BeautifulSoup</a:t>
            </a:r>
            <a:r>
              <a:rPr lang="en-GB" dirty="0"/>
              <a:t>.</a:t>
            </a:r>
          </a:p>
          <a:p>
            <a:r>
              <a:rPr lang="ru-RU" dirty="0"/>
              <a:t>Формат данных: </a:t>
            </a:r>
            <a:r>
              <a:rPr lang="en-GB" dirty="0"/>
              <a:t>CSV</a:t>
            </a:r>
            <a:r>
              <a:rPr lang="ru-RU" dirty="0"/>
              <a:t>, подходящий для последующей обработки с использованием библиотеки </a:t>
            </a:r>
            <a:r>
              <a:rPr lang="en-GB" i="1" dirty="0"/>
              <a:t>pandas</a:t>
            </a:r>
            <a:r>
              <a:rPr lang="en-GB" dirty="0"/>
              <a:t>. </a:t>
            </a:r>
            <a:r>
              <a:rPr lang="ru-RU" dirty="0"/>
              <a:t>Общий объём корпуса до этапа предобработки составляет 207 118 пользовательских отзывов.</a:t>
            </a:r>
            <a:endParaRPr lang="en-GB" dirty="0"/>
          </a:p>
        </p:txBody>
      </p:sp>
      <p:sp>
        <p:nvSpPr>
          <p:cNvPr id="10" name="Freeform 2">
            <a:extLst>
              <a:ext uri="{FF2B5EF4-FFF2-40B4-BE49-F238E27FC236}">
                <a16:creationId xmlns:a16="http://schemas.microsoft.com/office/drawing/2014/main" id="{7FE37AEF-0EC7-3351-353E-817EA6CB5AD3}"/>
              </a:ext>
            </a:extLst>
          </p:cNvPr>
          <p:cNvSpPr/>
          <p:nvPr/>
        </p:nvSpPr>
        <p:spPr>
          <a:xfrm>
            <a:off x="6656832" y="3316224"/>
            <a:ext cx="5303520" cy="3377184"/>
          </a:xfrm>
          <a:custGeom>
            <a:avLst/>
            <a:gdLst/>
            <a:ahLst/>
            <a:cxnLst/>
            <a:rect l="l" t="t" r="r" b="b"/>
            <a:pathLst>
              <a:path w="7753948" h="4797755">
                <a:moveTo>
                  <a:pt x="0" y="0"/>
                </a:moveTo>
                <a:lnTo>
                  <a:pt x="7753948" y="0"/>
                </a:lnTo>
                <a:lnTo>
                  <a:pt x="7753948" y="4797755"/>
                </a:lnTo>
                <a:lnTo>
                  <a:pt x="0" y="47977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2907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F758A9-87BE-5AD7-AF74-5890ED1218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ru-RU" dirty="0"/>
              <a:t>Предобработка данных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33442D-7B2C-B115-6C45-06F19AE3E8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463041"/>
            <a:ext cx="11911584" cy="5029834"/>
          </a:xfrm>
        </p:spPr>
        <p:txBody>
          <a:bodyPr/>
          <a:lstStyle/>
          <a:p>
            <a:endParaRPr lang="ru-RU" dirty="0"/>
          </a:p>
          <a:p>
            <a:r>
              <a:rPr lang="ru-RU" dirty="0"/>
              <a:t>Очистка текстов от </a:t>
            </a:r>
            <a:r>
              <a:rPr lang="en-GB" dirty="0"/>
              <a:t>HTML-</a:t>
            </a:r>
            <a:r>
              <a:rPr lang="ru-RU" dirty="0"/>
              <a:t>разметки и нерелевантных символов с использованием регулярных выражений;</a:t>
            </a:r>
          </a:p>
          <a:p>
            <a:r>
              <a:rPr lang="ru-RU" dirty="0" err="1"/>
              <a:t>Токенизация</a:t>
            </a:r>
            <a:r>
              <a:rPr lang="ru-RU" dirty="0"/>
              <a:t> с применением библиотеки </a:t>
            </a:r>
            <a:r>
              <a:rPr lang="en-GB" i="1" dirty="0" err="1"/>
              <a:t>SpaCy</a:t>
            </a:r>
            <a:r>
              <a:rPr lang="en-GB" dirty="0"/>
              <a:t>;</a:t>
            </a:r>
          </a:p>
          <a:p>
            <a:r>
              <a:rPr lang="ru-RU" dirty="0"/>
              <a:t>Удаление стоп-слов на основе встроенного списка </a:t>
            </a:r>
            <a:r>
              <a:rPr lang="en-GB" i="1" dirty="0" err="1"/>
              <a:t>SpaCy</a:t>
            </a:r>
            <a:r>
              <a:rPr lang="en-GB" dirty="0"/>
              <a:t>;</a:t>
            </a:r>
          </a:p>
          <a:p>
            <a:r>
              <a:rPr lang="ru-RU" dirty="0" err="1"/>
              <a:t>Лемматизация</a:t>
            </a:r>
            <a:r>
              <a:rPr lang="ru-RU" dirty="0"/>
              <a:t> с использованием </a:t>
            </a:r>
            <a:r>
              <a:rPr lang="ru-RU" dirty="0" err="1"/>
              <a:t>лемматизатора</a:t>
            </a:r>
            <a:r>
              <a:rPr lang="ru-RU" dirty="0"/>
              <a:t> </a:t>
            </a:r>
            <a:r>
              <a:rPr lang="en-GB" i="1" dirty="0" err="1"/>
              <a:t>SpaCy</a:t>
            </a:r>
            <a:r>
              <a:rPr lang="en-GB" dirty="0"/>
              <a:t>;</a:t>
            </a:r>
          </a:p>
          <a:p>
            <a:r>
              <a:rPr lang="ru-RU" dirty="0"/>
              <a:t>Приведение всех токенов к нижнему регистру для унификации лексических форм.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712648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F4BB3F-D51D-A4C1-46E4-AB75F4C3F9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353800" cy="1325563"/>
          </a:xfrm>
        </p:spPr>
        <p:txBody>
          <a:bodyPr>
            <a:normAutofit fontScale="90000"/>
          </a:bodyPr>
          <a:lstStyle/>
          <a:p>
            <a:r>
              <a:rPr lang="ru-RU" dirty="0"/>
              <a:t>Разработка модели для автоматизированного анализа тональности пользовательских отзывов</a:t>
            </a:r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5E84A68-F9D4-D87E-4E83-6E475F26E70B}"/>
              </a:ext>
            </a:extLst>
          </p:cNvPr>
          <p:cNvSpPr/>
          <p:nvPr/>
        </p:nvSpPr>
        <p:spPr>
          <a:xfrm>
            <a:off x="3713988" y="1271373"/>
            <a:ext cx="3925824" cy="804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/>
              <a:t>Сегментация текстов отзывов на отдельные предложения на основе правил пунктуационного разбиения (по знаку точки).</a:t>
            </a:r>
            <a:endParaRPr lang="en-GB" sz="14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F2F3C72-7621-F5EC-48CE-34A460EA83EB}"/>
              </a:ext>
            </a:extLst>
          </p:cNvPr>
          <p:cNvSpPr/>
          <p:nvPr/>
        </p:nvSpPr>
        <p:spPr>
          <a:xfrm>
            <a:off x="3713988" y="2172780"/>
            <a:ext cx="3986784" cy="97840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/>
              <a:t>Выделение аспектов в каждом отзыве с использованием инструментов синтаксического анализа, реализованных в библиотеке </a:t>
            </a:r>
            <a:r>
              <a:rPr lang="en-GB" sz="1400" i="1" dirty="0" err="1"/>
              <a:t>SpaCy</a:t>
            </a:r>
            <a:r>
              <a:rPr lang="en-GB" sz="1400" dirty="0"/>
              <a:t>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6EB87AA-4E95-FD50-19EF-AEFDC843744C}"/>
              </a:ext>
            </a:extLst>
          </p:cNvPr>
          <p:cNvSpPr/>
          <p:nvPr/>
        </p:nvSpPr>
        <p:spPr>
          <a:xfrm>
            <a:off x="3677412" y="3433816"/>
            <a:ext cx="3962400" cy="92354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/>
              <a:t>Проведение анализа тональности с использованием </a:t>
            </a:r>
            <a:r>
              <a:rPr lang="ru-RU" sz="1400" dirty="0" err="1"/>
              <a:t>лексиконно</a:t>
            </a:r>
            <a:r>
              <a:rPr lang="ru-RU" sz="1400" dirty="0"/>
              <a:t>-ориентированного подхода, реализованного в инструменте </a:t>
            </a:r>
            <a:r>
              <a:rPr lang="en-GB" sz="1400" i="1" dirty="0"/>
              <a:t>VADER Sentiment</a:t>
            </a:r>
            <a:r>
              <a:rPr lang="en-GB" sz="1400" dirty="0"/>
              <a:t>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8606C58-52DA-0E86-7EE9-F05D69BC5D3A}"/>
              </a:ext>
            </a:extLst>
          </p:cNvPr>
          <p:cNvSpPr/>
          <p:nvPr/>
        </p:nvSpPr>
        <p:spPr>
          <a:xfrm>
            <a:off x="3677412" y="4632764"/>
            <a:ext cx="3962400" cy="89328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/>
              <a:t>Формирование обучающей выборки путём ручной аннотации 546 примеров, отобранных из общего корпуса пользовательских отзывов.</a:t>
            </a:r>
            <a:endParaRPr lang="en-GB" sz="14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851E9F6-615E-E8EC-56A2-A9D083CE3D6A}"/>
              </a:ext>
            </a:extLst>
          </p:cNvPr>
          <p:cNvSpPr/>
          <p:nvPr/>
        </p:nvSpPr>
        <p:spPr>
          <a:xfrm>
            <a:off x="3425190" y="5813246"/>
            <a:ext cx="4466844" cy="73152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Обучение классификатора на основе размеченной обучающей выборки.</a:t>
            </a:r>
            <a:endParaRPr lang="en-GB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4EC21460-124F-AAB8-C654-77F389116362}"/>
                  </a:ext>
                </a:extLst>
              </p14:cNvPr>
              <p14:cNvContentPartPr/>
              <p14:nvPr/>
            </p14:nvContentPartPr>
            <p14:xfrm>
              <a:off x="3334744" y="1591814"/>
              <a:ext cx="342000" cy="105984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4EC21460-124F-AAB8-C654-77F38911636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328624" y="1585694"/>
                <a:ext cx="354240" cy="107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AC4F81C8-508F-0B2E-79F2-7DA5A51704D6}"/>
                  </a:ext>
                </a:extLst>
              </p14:cNvPr>
              <p14:cNvContentPartPr/>
              <p14:nvPr/>
            </p14:nvContentPartPr>
            <p14:xfrm>
              <a:off x="3508624" y="2451134"/>
              <a:ext cx="203400" cy="23220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AC4F81C8-508F-0B2E-79F2-7DA5A51704D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502504" y="2445014"/>
                <a:ext cx="215640" cy="24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A5A1AD29-05E5-8A06-9558-5AAC3F092762}"/>
                  </a:ext>
                </a:extLst>
              </p14:cNvPr>
              <p14:cNvContentPartPr/>
              <p14:nvPr/>
            </p14:nvContentPartPr>
            <p14:xfrm>
              <a:off x="3271744" y="2987534"/>
              <a:ext cx="420840" cy="92412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A5A1AD29-05E5-8A06-9558-5AAC3F09276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265624" y="2981414"/>
                <a:ext cx="433080" cy="93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633FED94-633D-25CE-AD0F-1D0763B66EFC}"/>
                  </a:ext>
                </a:extLst>
              </p14:cNvPr>
              <p14:cNvContentPartPr/>
              <p14:nvPr/>
            </p14:nvContentPartPr>
            <p14:xfrm>
              <a:off x="3327184" y="4057094"/>
              <a:ext cx="376200" cy="91872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633FED94-633D-25CE-AD0F-1D0763B66EF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321064" y="4050974"/>
                <a:ext cx="388440" cy="9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7FC8050D-B221-359E-AD58-E5B331A5D534}"/>
                  </a:ext>
                </a:extLst>
              </p14:cNvPr>
              <p14:cNvContentPartPr/>
              <p14:nvPr/>
            </p14:nvContentPartPr>
            <p14:xfrm>
              <a:off x="3049984" y="5185694"/>
              <a:ext cx="618840" cy="106704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7FC8050D-B221-359E-AD58-E5B331A5D534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043864" y="5179574"/>
                <a:ext cx="631080" cy="107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DC52105D-7339-EC27-00DA-F21557FD53FD}"/>
                  </a:ext>
                </a:extLst>
              </p14:cNvPr>
              <p14:cNvContentPartPr/>
              <p14:nvPr/>
            </p14:nvContentPartPr>
            <p14:xfrm>
              <a:off x="7677064" y="1504334"/>
              <a:ext cx="272520" cy="99864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DC52105D-7339-EC27-00DA-F21557FD53FD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670944" y="1498214"/>
                <a:ext cx="284760" cy="1010880"/>
              </a:xfrm>
              <a:prstGeom prst="rect">
                <a:avLst/>
              </a:prstGeom>
            </p:spPr>
          </p:pic>
        </mc:Fallback>
      </mc:AlternateContent>
      <p:grpSp>
        <p:nvGrpSpPr>
          <p:cNvPr id="21" name="Group 20">
            <a:extLst>
              <a:ext uri="{FF2B5EF4-FFF2-40B4-BE49-F238E27FC236}">
                <a16:creationId xmlns:a16="http://schemas.microsoft.com/office/drawing/2014/main" id="{68078F1F-E035-2BF8-25FC-D013DEEAF816}"/>
              </a:ext>
            </a:extLst>
          </p:cNvPr>
          <p:cNvGrpSpPr/>
          <p:nvPr/>
        </p:nvGrpSpPr>
        <p:grpSpPr>
          <a:xfrm>
            <a:off x="7664464" y="2761814"/>
            <a:ext cx="486360" cy="2419200"/>
            <a:chOff x="7664464" y="2761814"/>
            <a:chExt cx="486360" cy="2419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6C6150AA-109D-46AA-2010-82678C8CA3A9}"/>
                    </a:ext>
                  </a:extLst>
                </p14:cNvPr>
                <p14:cNvContentPartPr/>
                <p14:nvPr/>
              </p14:nvContentPartPr>
              <p14:xfrm>
                <a:off x="7673464" y="2761814"/>
                <a:ext cx="438840" cy="130464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6C6150AA-109D-46AA-2010-82678C8CA3A9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667344" y="2755694"/>
                  <a:ext cx="451080" cy="131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AC0BCAE5-2237-518A-4B30-1A897407A90B}"/>
                    </a:ext>
                  </a:extLst>
                </p14:cNvPr>
                <p14:cNvContentPartPr/>
                <p14:nvPr/>
              </p14:nvContentPartPr>
              <p14:xfrm>
                <a:off x="7701184" y="3990494"/>
                <a:ext cx="242280" cy="5580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AC0BCAE5-2237-518A-4B30-1A897407A90B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695064" y="3984374"/>
                  <a:ext cx="25452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58304434-F0A6-A861-71AC-73A42040A55A}"/>
                    </a:ext>
                  </a:extLst>
                </p14:cNvPr>
                <p14:cNvContentPartPr/>
                <p14:nvPr/>
              </p14:nvContentPartPr>
              <p14:xfrm>
                <a:off x="7664464" y="4154654"/>
                <a:ext cx="486360" cy="102636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58304434-F0A6-A861-71AC-73A42040A55A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658344" y="4148534"/>
                  <a:ext cx="498600" cy="1038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174A0AFC-A031-51F1-2229-C06BEB6552CE}"/>
                  </a:ext>
                </a:extLst>
              </p14:cNvPr>
              <p14:cNvContentPartPr/>
              <p14:nvPr/>
            </p14:nvContentPartPr>
            <p14:xfrm>
              <a:off x="7673824" y="5300534"/>
              <a:ext cx="562320" cy="907200"/>
            </p14:xfrm>
          </p:contentPart>
        </mc:Choice>
        <mc:Fallback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174A0AFC-A031-51F1-2229-C06BEB6552CE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667704" y="5294414"/>
                <a:ext cx="574560" cy="91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908F1E60-87D2-DE7B-2EAB-09F5FDFF02E7}"/>
                  </a:ext>
                </a:extLst>
              </p14:cNvPr>
              <p14:cNvContentPartPr/>
              <p14:nvPr/>
            </p14:nvContentPartPr>
            <p14:xfrm>
              <a:off x="7811704" y="6082454"/>
              <a:ext cx="241920" cy="21060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908F1E60-87D2-DE7B-2EAB-09F5FDFF02E7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805584" y="6076334"/>
                <a:ext cx="254160" cy="222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423824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8B755-7AEE-33A8-D4CB-B7E4B35866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4234"/>
            <a:ext cx="11353800" cy="1325563"/>
          </a:xfrm>
        </p:spPr>
        <p:txBody>
          <a:bodyPr/>
          <a:lstStyle/>
          <a:p>
            <a:r>
              <a:rPr lang="ru-RU" dirty="0"/>
              <a:t>Обучение модели</a:t>
            </a:r>
            <a:endParaRPr lang="en-GB" dirty="0"/>
          </a:p>
        </p:txBody>
      </p:sp>
      <p:pic>
        <p:nvPicPr>
          <p:cNvPr id="7" name="Picture 6" descr="A screenshot of a screen&#10;&#10;AI-generated content may be incorrect.">
            <a:extLst>
              <a:ext uri="{FF2B5EF4-FFF2-40B4-BE49-F238E27FC236}">
                <a16:creationId xmlns:a16="http://schemas.microsoft.com/office/drawing/2014/main" id="{73225001-93B0-B56D-A320-CAD285470D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387" y="1359797"/>
            <a:ext cx="6730996" cy="2069203"/>
          </a:xfrm>
          <a:prstGeom prst="rect">
            <a:avLst/>
          </a:prstGeom>
        </p:spPr>
      </p:pic>
      <p:pic>
        <p:nvPicPr>
          <p:cNvPr id="9" name="Picture 8" descr="A screenshot of a graph&#10;&#10;AI-generated content may be incorrect.">
            <a:extLst>
              <a:ext uri="{FF2B5EF4-FFF2-40B4-BE49-F238E27FC236}">
                <a16:creationId xmlns:a16="http://schemas.microsoft.com/office/drawing/2014/main" id="{13298E8D-3918-872A-F035-F3C5351C2F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7250" y="2113541"/>
            <a:ext cx="5639910" cy="4379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819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EDF29D-105A-D6A6-7F55-78ADB3B85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273367"/>
            <a:ext cx="11986953" cy="1325563"/>
          </a:xfrm>
        </p:spPr>
        <p:txBody>
          <a:bodyPr/>
          <a:lstStyle/>
          <a:p>
            <a:r>
              <a:rPr lang="ru-RU" dirty="0"/>
              <a:t>Проведение кросс-валидации для оценки качества обученной модели</a:t>
            </a:r>
            <a:endParaRPr lang="en-GB" dirty="0"/>
          </a:p>
        </p:txBody>
      </p:sp>
      <p:pic>
        <p:nvPicPr>
          <p:cNvPr id="5" name="Picture 4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9C4A151F-074D-CDD5-3838-0CEFA1B181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23618"/>
            <a:ext cx="5211826" cy="3345295"/>
          </a:xfrm>
          <a:prstGeom prst="rect">
            <a:avLst/>
          </a:prstGeom>
        </p:spPr>
      </p:pic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D20F3AD-B110-FD02-96AE-A783A82B1D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6354" y="2341208"/>
            <a:ext cx="5801418" cy="359802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97D8D1F7-FD7A-6079-4941-DC1C719E177C}"/>
                  </a:ext>
                </a:extLst>
              </p14:cNvPr>
              <p14:cNvContentPartPr/>
              <p14:nvPr/>
            </p14:nvContentPartPr>
            <p14:xfrm>
              <a:off x="3394944" y="1421338"/>
              <a:ext cx="2352960" cy="120456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97D8D1F7-FD7A-6079-4941-DC1C719E177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88824" y="1415218"/>
                <a:ext cx="2365200" cy="121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CA2F0531-464B-07DB-8792-F6BEBBEC3BDE}"/>
                  </a:ext>
                </a:extLst>
              </p14:cNvPr>
              <p14:cNvContentPartPr/>
              <p14:nvPr/>
            </p14:nvContentPartPr>
            <p14:xfrm>
              <a:off x="9415584" y="2247144"/>
              <a:ext cx="203040" cy="27900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CA2F0531-464B-07DB-8792-F6BEBBEC3BD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409464" y="2241024"/>
                <a:ext cx="215280" cy="29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4078B56A-3A44-3AC8-78A1-86340D99A736}"/>
                  </a:ext>
                </a:extLst>
              </p14:cNvPr>
              <p14:cNvContentPartPr/>
              <p14:nvPr/>
            </p14:nvContentPartPr>
            <p14:xfrm>
              <a:off x="5747904" y="5393904"/>
              <a:ext cx="1482480" cy="72288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4078B56A-3A44-3AC8-78A1-86340D99A73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741784" y="5387784"/>
                <a:ext cx="1494720" cy="735120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96C3373F-B47B-2771-471D-406E9F24FBCE}"/>
              </a:ext>
            </a:extLst>
          </p:cNvPr>
          <p:cNvSpPr/>
          <p:nvPr/>
        </p:nvSpPr>
        <p:spPr>
          <a:xfrm>
            <a:off x="1047403" y="5444466"/>
            <a:ext cx="3681176" cy="69826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 </a:t>
            </a:r>
            <a:r>
              <a:rPr lang="en-GB" sz="1400" dirty="0" err="1"/>
              <a:t>LogisticRegression</a:t>
            </a:r>
            <a:r>
              <a:rPr lang="en-GB" sz="1400" dirty="0"/>
              <a:t>(C=100, </a:t>
            </a:r>
            <a:r>
              <a:rPr lang="en-GB" sz="1400" dirty="0" err="1"/>
              <a:t>class_weight</a:t>
            </a:r>
            <a:r>
              <a:rPr lang="en-GB" sz="1400" dirty="0"/>
              <a:t>='balanced', penalty='l2', solver='saga')</a:t>
            </a:r>
          </a:p>
        </p:txBody>
      </p:sp>
    </p:spTree>
    <p:extLst>
      <p:ext uri="{BB962C8B-B14F-4D97-AF65-F5344CB8AC3E}">
        <p14:creationId xmlns:p14="http://schemas.microsoft.com/office/powerpoint/2010/main" val="16841038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E4982-3684-F4BE-5D60-E8979AFE1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758"/>
            <a:ext cx="12192000" cy="1325563"/>
          </a:xfrm>
        </p:spPr>
        <p:txBody>
          <a:bodyPr/>
          <a:lstStyle/>
          <a:p>
            <a:r>
              <a:rPr lang="ru-RU" dirty="0"/>
              <a:t>Анализ тональности с помощью обученной модели</a:t>
            </a:r>
            <a:endParaRPr lang="en-GB" dirty="0"/>
          </a:p>
        </p:txBody>
      </p:sp>
      <p:pic>
        <p:nvPicPr>
          <p:cNvPr id="5" name="Picture 4" descr="A bar graph with blue squares&#10;&#10;AI-generated content may be incorrect.">
            <a:extLst>
              <a:ext uri="{FF2B5EF4-FFF2-40B4-BE49-F238E27FC236}">
                <a16:creationId xmlns:a16="http://schemas.microsoft.com/office/drawing/2014/main" id="{1E8B147B-F850-21EB-9454-479DB700A3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3653" y="1651849"/>
            <a:ext cx="6596678" cy="4587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9161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956E71-63AA-C129-DC5D-B425A8708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Повторное автоматическое выявление аспектов </a:t>
            </a:r>
            <a:endParaRPr lang="en-GB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61D8DD5D-0C2A-46F4-D983-34038B3CE4B5}"/>
              </a:ext>
            </a:extLst>
          </p:cNvPr>
          <p:cNvSpPr/>
          <p:nvPr/>
        </p:nvSpPr>
        <p:spPr>
          <a:xfrm>
            <a:off x="2801770" y="2049544"/>
            <a:ext cx="5680038" cy="203319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dirty="0"/>
              <a:t>Поскольку объём вручную аннотированных данных для аспектов был ограничен, а результаты автоматического извлечения аспектов с использованием </a:t>
            </a:r>
            <a:r>
              <a:rPr lang="en-GB" sz="1600" i="1" dirty="0" err="1"/>
              <a:t>SpaCy</a:t>
            </a:r>
            <a:r>
              <a:rPr lang="en-GB" sz="1600" dirty="0"/>
              <a:t> </a:t>
            </a:r>
            <a:r>
              <a:rPr lang="ru-RU" sz="1600" dirty="0"/>
              <a:t>оказались недостаточно точными, было принято решение...</a:t>
            </a:r>
            <a:endParaRPr lang="en-GB" sz="16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230D307-7869-1FF3-32CD-ECBBB6764580}"/>
              </a:ext>
            </a:extLst>
          </p:cNvPr>
          <p:cNvSpPr/>
          <p:nvPr/>
        </p:nvSpPr>
        <p:spPr>
          <a:xfrm>
            <a:off x="2242969" y="4150208"/>
            <a:ext cx="6594437" cy="194982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Hugging Face Zero-shot Classification </a:t>
            </a:r>
            <a:endParaRPr lang="en-GB" dirty="0"/>
          </a:p>
        </p:txBody>
      </p:sp>
      <p:pic>
        <p:nvPicPr>
          <p:cNvPr id="1028" name="Picture 4" descr="Hugging Face Tutorial for Beginners [Quick Start]">
            <a:extLst>
              <a:ext uri="{FF2B5EF4-FFF2-40B4-BE49-F238E27FC236}">
                <a16:creationId xmlns:a16="http://schemas.microsoft.com/office/drawing/2014/main" id="{D86738F2-152C-124C-1D28-DAB1C72298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2946" y="4377890"/>
            <a:ext cx="1494460" cy="1494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72BB3140-2B55-1748-08C9-6203F8BAA4C1}"/>
                  </a:ext>
                </a:extLst>
              </p14:cNvPr>
              <p14:cNvContentPartPr/>
              <p14:nvPr/>
            </p14:nvContentPartPr>
            <p14:xfrm>
              <a:off x="8830504" y="4335374"/>
              <a:ext cx="506880" cy="45432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72BB3140-2B55-1748-08C9-6203F8BAA4C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824384" y="4329254"/>
                <a:ext cx="519120" cy="46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B1C0A946-1709-4E44-DA95-17119E320EFB}"/>
                  </a:ext>
                </a:extLst>
              </p14:cNvPr>
              <p14:cNvContentPartPr/>
              <p14:nvPr/>
            </p14:nvContentPartPr>
            <p14:xfrm>
              <a:off x="9095824" y="4307294"/>
              <a:ext cx="295200" cy="25092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B1C0A946-1709-4E44-DA95-17119E320EF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089704" y="4301174"/>
                <a:ext cx="307440" cy="263160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Cloud 13">
            <a:extLst>
              <a:ext uri="{FF2B5EF4-FFF2-40B4-BE49-F238E27FC236}">
                <a16:creationId xmlns:a16="http://schemas.microsoft.com/office/drawing/2014/main" id="{2CAEC388-62E9-3115-6B92-A0D68785AFEF}"/>
              </a:ext>
            </a:extLst>
          </p:cNvPr>
          <p:cNvSpPr/>
          <p:nvPr/>
        </p:nvSpPr>
        <p:spPr>
          <a:xfrm>
            <a:off x="9189092" y="3175296"/>
            <a:ext cx="3002908" cy="1949824"/>
          </a:xfrm>
          <a:prstGeom prst="clou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000" dirty="0"/>
              <a:t>Результаты продемонстрировали улучшение по сравнению с предыдущим подходам, однако уровень неточности всё ещё остаётся значительным.</a:t>
            </a:r>
            <a:endParaRPr lang="en-GB" sz="1000" dirty="0"/>
          </a:p>
        </p:txBody>
      </p:sp>
    </p:spTree>
    <p:extLst>
      <p:ext uri="{BB962C8B-B14F-4D97-AF65-F5344CB8AC3E}">
        <p14:creationId xmlns:p14="http://schemas.microsoft.com/office/powerpoint/2010/main" val="32353933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1174</TotalTime>
  <Words>552</Words>
  <Application>Microsoft Macintosh PowerPoint</Application>
  <PresentationFormat>Widescreen</PresentationFormat>
  <Paragraphs>50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Aptos</vt:lpstr>
      <vt:lpstr>Aptos Display</vt:lpstr>
      <vt:lpstr>Arial</vt:lpstr>
      <vt:lpstr>Office Theme</vt:lpstr>
      <vt:lpstr>Аспектно-ориентированный анализ тональности отзывов о лондонских больницах</vt:lpstr>
      <vt:lpstr>Цель проекта </vt:lpstr>
      <vt:lpstr>Сбор данных</vt:lpstr>
      <vt:lpstr>Предобработка данных</vt:lpstr>
      <vt:lpstr>Разработка модели для автоматизированного анализа тональности пользовательских отзывов</vt:lpstr>
      <vt:lpstr>Обучение модели</vt:lpstr>
      <vt:lpstr>Проведение кросс-валидации для оценки качества обученной модели</vt:lpstr>
      <vt:lpstr>Анализ тональности с помощью обученной модели</vt:lpstr>
      <vt:lpstr>Повторное автоматическое выявление аспектов </vt:lpstr>
      <vt:lpstr>Комплексный анализ тональности отзывов с учётом тематических аспектов</vt:lpstr>
      <vt:lpstr>PowerPoint Presentation</vt:lpstr>
      <vt:lpstr>PowerPoint Presentation</vt:lpstr>
      <vt:lpstr>Топ-10 больниц с наиболее положительными отзывами о персонале</vt:lpstr>
      <vt:lpstr>Топ-10 больниц с наиболее негативными отзывами о персонале</vt:lpstr>
      <vt:lpstr>Топ-10 больниц с наиболее негативными отзывами о времени ожидания </vt:lpstr>
      <vt:lpstr>Топ-10 больниц с наиболее положительными отзывами о времени ожидания </vt:lpstr>
      <vt:lpstr>Динамика сентиментной оценки в отношении медицинского персонала и времени ожидания</vt:lpstr>
      <vt:lpstr>PCA?</vt:lpstr>
      <vt:lpstr>Некоторые выводы </vt:lpstr>
      <vt:lpstr>Что можно улучшить? </vt:lpstr>
      <vt:lpstr>Спасибо за внимание!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Agunik Kirakosian</dc:creator>
  <cp:lastModifiedBy>Agunik Kirakosian</cp:lastModifiedBy>
  <cp:revision>3</cp:revision>
  <dcterms:created xsi:type="dcterms:W3CDTF">2025-07-10T20:23:08Z</dcterms:created>
  <dcterms:modified xsi:type="dcterms:W3CDTF">2025-07-11T15:58:07Z</dcterms:modified>
</cp:coreProperties>
</file>